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57" r:id="rId3"/>
    <p:sldId id="258" r:id="rId4"/>
    <p:sldId id="259" r:id="rId5"/>
    <p:sldId id="261" r:id="rId6"/>
    <p:sldId id="262" r:id="rId7"/>
    <p:sldId id="263" r:id="rId8"/>
    <p:sldId id="264" r:id="rId9"/>
    <p:sldId id="260" r:id="rId10"/>
    <p:sldId id="267" r:id="rId11"/>
    <p:sldId id="268" r:id="rId12"/>
    <p:sldId id="266"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876" autoAdjust="0"/>
  </p:normalViewPr>
  <p:slideViewPr>
    <p:cSldViewPr>
      <p:cViewPr varScale="1">
        <p:scale>
          <a:sx n="64" d="100"/>
          <a:sy n="64" d="100"/>
        </p:scale>
        <p:origin x="-21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6CDC9-41DF-4A6F-85C7-418996AD091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CN" altLang="en-US"/>
        </a:p>
      </dgm:t>
    </dgm:pt>
    <dgm:pt modelId="{40A7E55F-B044-48BD-8886-6B7E9930AD16}">
      <dgm:prSet phldrT="[文本]"/>
      <dgm:spPr/>
      <dgm:t>
        <a:bodyPr/>
        <a:lstStyle/>
        <a:p>
          <a:r>
            <a:rPr lang="en-US" altLang="zh-CN" dirty="0" smtClean="0"/>
            <a:t>Research</a:t>
          </a:r>
          <a:endParaRPr lang="zh-CN" altLang="en-US" dirty="0"/>
        </a:p>
      </dgm:t>
    </dgm:pt>
    <dgm:pt modelId="{8EFA791B-7184-4311-85EB-0036708D847A}" type="parTrans" cxnId="{AE31558D-0AF5-4187-B7EC-3772D20B8168}">
      <dgm:prSet/>
      <dgm:spPr/>
      <dgm:t>
        <a:bodyPr/>
        <a:lstStyle/>
        <a:p>
          <a:endParaRPr lang="zh-CN" altLang="en-US"/>
        </a:p>
      </dgm:t>
    </dgm:pt>
    <dgm:pt modelId="{F9C8A416-16FF-4CB3-A075-5B6632E468D6}" type="sibTrans" cxnId="{AE31558D-0AF5-4187-B7EC-3772D20B8168}">
      <dgm:prSet/>
      <dgm:spPr/>
      <dgm:t>
        <a:bodyPr/>
        <a:lstStyle/>
        <a:p>
          <a:endParaRPr lang="zh-CN" altLang="en-US"/>
        </a:p>
      </dgm:t>
    </dgm:pt>
    <dgm:pt modelId="{94B70B16-4591-43CB-B2A5-5E6E8A7B1424}">
      <dgm:prSet phldrT="[文本]"/>
      <dgm:spPr/>
      <dgm:t>
        <a:bodyPr/>
        <a:lstStyle/>
        <a:p>
          <a:r>
            <a:rPr lang="en-US" altLang="zh-CN" dirty="0" smtClean="0"/>
            <a:t>Surveys</a:t>
          </a:r>
          <a:endParaRPr lang="zh-CN" altLang="en-US" dirty="0"/>
        </a:p>
      </dgm:t>
    </dgm:pt>
    <dgm:pt modelId="{03F744FB-FF08-4130-9F89-B62A3C3DC0E9}" type="parTrans" cxnId="{B9281D20-EA44-4091-8E7B-BA8A13E30E47}">
      <dgm:prSet/>
      <dgm:spPr/>
      <dgm:t>
        <a:bodyPr/>
        <a:lstStyle/>
        <a:p>
          <a:endParaRPr lang="zh-CN" altLang="en-US"/>
        </a:p>
      </dgm:t>
    </dgm:pt>
    <dgm:pt modelId="{47532BD5-1A96-4F7D-B20B-20221E33C67C}" type="sibTrans" cxnId="{B9281D20-EA44-4091-8E7B-BA8A13E30E47}">
      <dgm:prSet/>
      <dgm:spPr/>
      <dgm:t>
        <a:bodyPr/>
        <a:lstStyle/>
        <a:p>
          <a:endParaRPr lang="zh-CN" altLang="en-US"/>
        </a:p>
      </dgm:t>
    </dgm:pt>
    <dgm:pt modelId="{333D9C12-8173-4422-AFDA-05A1AD0813A2}">
      <dgm:prSet phldrT="[文本]"/>
      <dgm:spPr/>
      <dgm:t>
        <a:bodyPr/>
        <a:lstStyle/>
        <a:p>
          <a:r>
            <a:rPr lang="en-US" altLang="zh-CN" dirty="0" smtClean="0"/>
            <a:t>Data analysis</a:t>
          </a:r>
          <a:endParaRPr lang="zh-CN" altLang="en-US" dirty="0"/>
        </a:p>
      </dgm:t>
    </dgm:pt>
    <dgm:pt modelId="{5ECE70FE-E173-4E3F-915B-7B5A2B41077B}" type="parTrans" cxnId="{8DA957AF-7FC7-484D-9FCE-3EE72B275746}">
      <dgm:prSet/>
      <dgm:spPr/>
      <dgm:t>
        <a:bodyPr/>
        <a:lstStyle/>
        <a:p>
          <a:endParaRPr lang="zh-CN" altLang="en-US"/>
        </a:p>
      </dgm:t>
    </dgm:pt>
    <dgm:pt modelId="{B27F3151-09CB-45F5-811C-9FE508196143}" type="sibTrans" cxnId="{8DA957AF-7FC7-484D-9FCE-3EE72B275746}">
      <dgm:prSet/>
      <dgm:spPr/>
      <dgm:t>
        <a:bodyPr/>
        <a:lstStyle/>
        <a:p>
          <a:endParaRPr lang="zh-CN" altLang="en-US"/>
        </a:p>
      </dgm:t>
    </dgm:pt>
    <dgm:pt modelId="{BE4D5EB2-AB9C-49F0-A794-CFA4179404D3}">
      <dgm:prSet phldrT="[文本]"/>
      <dgm:spPr/>
      <dgm:t>
        <a:bodyPr/>
        <a:lstStyle/>
        <a:p>
          <a:r>
            <a:rPr lang="en-US" altLang="zh-CN" dirty="0" smtClean="0"/>
            <a:t>Experiments</a:t>
          </a:r>
          <a:endParaRPr lang="zh-CN" altLang="en-US" dirty="0"/>
        </a:p>
      </dgm:t>
    </dgm:pt>
    <dgm:pt modelId="{74FACC79-B0CF-44EB-96B9-9DF0D9D02546}" type="parTrans" cxnId="{B5752D91-72EB-40E2-9037-A7E0E785B199}">
      <dgm:prSet/>
      <dgm:spPr/>
      <dgm:t>
        <a:bodyPr/>
        <a:lstStyle/>
        <a:p>
          <a:endParaRPr lang="zh-CN" altLang="en-US"/>
        </a:p>
      </dgm:t>
    </dgm:pt>
    <dgm:pt modelId="{84827424-0026-459C-BE8E-29C6A0AB795B}" type="sibTrans" cxnId="{B5752D91-72EB-40E2-9037-A7E0E785B199}">
      <dgm:prSet/>
      <dgm:spPr/>
      <dgm:t>
        <a:bodyPr/>
        <a:lstStyle/>
        <a:p>
          <a:endParaRPr lang="zh-CN" altLang="en-US"/>
        </a:p>
      </dgm:t>
    </dgm:pt>
    <dgm:pt modelId="{6A851124-17A9-4CDD-A8DC-8DA1F6AA782C}" type="pres">
      <dgm:prSet presAssocID="{F3A6CDC9-41DF-4A6F-85C7-418996AD0915}" presName="cycle" presStyleCnt="0">
        <dgm:presLayoutVars>
          <dgm:chMax val="1"/>
          <dgm:dir/>
          <dgm:animLvl val="ctr"/>
          <dgm:resizeHandles val="exact"/>
        </dgm:presLayoutVars>
      </dgm:prSet>
      <dgm:spPr/>
      <dgm:t>
        <a:bodyPr/>
        <a:lstStyle/>
        <a:p>
          <a:endParaRPr lang="zh-CN" altLang="en-US"/>
        </a:p>
      </dgm:t>
    </dgm:pt>
    <dgm:pt modelId="{A6BC726B-E03F-4F37-91C8-2356EE5B2215}" type="pres">
      <dgm:prSet presAssocID="{40A7E55F-B044-48BD-8886-6B7E9930AD16}" presName="centerShape" presStyleLbl="node0" presStyleIdx="0" presStyleCnt="1" custLinFactNeighborX="-1350" custLinFactNeighborY="2609"/>
      <dgm:spPr/>
      <dgm:t>
        <a:bodyPr/>
        <a:lstStyle/>
        <a:p>
          <a:endParaRPr lang="zh-CN" altLang="en-US"/>
        </a:p>
      </dgm:t>
    </dgm:pt>
    <dgm:pt modelId="{60580FCC-2B66-4BD9-BD33-D77E9B7563A3}" type="pres">
      <dgm:prSet presAssocID="{03F744FB-FF08-4130-9F89-B62A3C3DC0E9}" presName="Name9" presStyleLbl="parChTrans1D2" presStyleIdx="0" presStyleCnt="3"/>
      <dgm:spPr/>
      <dgm:t>
        <a:bodyPr/>
        <a:lstStyle/>
        <a:p>
          <a:endParaRPr lang="zh-CN" altLang="en-US"/>
        </a:p>
      </dgm:t>
    </dgm:pt>
    <dgm:pt modelId="{9A1BCCD9-9972-4EE9-8178-E757B19614EB}" type="pres">
      <dgm:prSet presAssocID="{03F744FB-FF08-4130-9F89-B62A3C3DC0E9}" presName="connTx" presStyleLbl="parChTrans1D2" presStyleIdx="0" presStyleCnt="3"/>
      <dgm:spPr/>
      <dgm:t>
        <a:bodyPr/>
        <a:lstStyle/>
        <a:p>
          <a:endParaRPr lang="zh-CN" altLang="en-US"/>
        </a:p>
      </dgm:t>
    </dgm:pt>
    <dgm:pt modelId="{7F0EA127-B52B-4676-95DE-E34CD9B6F5E1}" type="pres">
      <dgm:prSet presAssocID="{94B70B16-4591-43CB-B2A5-5E6E8A7B1424}" presName="node" presStyleLbl="node1" presStyleIdx="0" presStyleCnt="3" custRadScaleRad="92139" custRadScaleInc="-3268">
        <dgm:presLayoutVars>
          <dgm:bulletEnabled val="1"/>
        </dgm:presLayoutVars>
      </dgm:prSet>
      <dgm:spPr/>
      <dgm:t>
        <a:bodyPr/>
        <a:lstStyle/>
        <a:p>
          <a:endParaRPr lang="zh-CN" altLang="en-US"/>
        </a:p>
      </dgm:t>
    </dgm:pt>
    <dgm:pt modelId="{3C13E8AA-B0CD-4CC4-BEEE-7FD68282C1D4}" type="pres">
      <dgm:prSet presAssocID="{5ECE70FE-E173-4E3F-915B-7B5A2B41077B}" presName="Name9" presStyleLbl="parChTrans1D2" presStyleIdx="1" presStyleCnt="3"/>
      <dgm:spPr/>
      <dgm:t>
        <a:bodyPr/>
        <a:lstStyle/>
        <a:p>
          <a:endParaRPr lang="zh-CN" altLang="en-US"/>
        </a:p>
      </dgm:t>
    </dgm:pt>
    <dgm:pt modelId="{A763B6E0-0CE3-48D1-BB0F-4FDF66E574C0}" type="pres">
      <dgm:prSet presAssocID="{5ECE70FE-E173-4E3F-915B-7B5A2B41077B}" presName="connTx" presStyleLbl="parChTrans1D2" presStyleIdx="1" presStyleCnt="3"/>
      <dgm:spPr/>
      <dgm:t>
        <a:bodyPr/>
        <a:lstStyle/>
        <a:p>
          <a:endParaRPr lang="zh-CN" altLang="en-US"/>
        </a:p>
      </dgm:t>
    </dgm:pt>
    <dgm:pt modelId="{7442E434-E150-4E66-A501-751426A7AC6A}" type="pres">
      <dgm:prSet presAssocID="{333D9C12-8173-4422-AFDA-05A1AD0813A2}" presName="node" presStyleLbl="node1" presStyleIdx="1" presStyleCnt="3" custRadScaleRad="104448" custRadScaleInc="-4392">
        <dgm:presLayoutVars>
          <dgm:bulletEnabled val="1"/>
        </dgm:presLayoutVars>
      </dgm:prSet>
      <dgm:spPr/>
      <dgm:t>
        <a:bodyPr/>
        <a:lstStyle/>
        <a:p>
          <a:endParaRPr lang="zh-CN" altLang="en-US"/>
        </a:p>
      </dgm:t>
    </dgm:pt>
    <dgm:pt modelId="{39A08747-9FF7-4CBC-A275-771EA7458166}" type="pres">
      <dgm:prSet presAssocID="{74FACC79-B0CF-44EB-96B9-9DF0D9D02546}" presName="Name9" presStyleLbl="parChTrans1D2" presStyleIdx="2" presStyleCnt="3"/>
      <dgm:spPr/>
      <dgm:t>
        <a:bodyPr/>
        <a:lstStyle/>
        <a:p>
          <a:endParaRPr lang="zh-CN" altLang="en-US"/>
        </a:p>
      </dgm:t>
    </dgm:pt>
    <dgm:pt modelId="{05B863A8-D322-4802-BEF8-9A10E59B4691}" type="pres">
      <dgm:prSet presAssocID="{74FACC79-B0CF-44EB-96B9-9DF0D9D02546}" presName="connTx" presStyleLbl="parChTrans1D2" presStyleIdx="2" presStyleCnt="3"/>
      <dgm:spPr/>
      <dgm:t>
        <a:bodyPr/>
        <a:lstStyle/>
        <a:p>
          <a:endParaRPr lang="zh-CN" altLang="en-US"/>
        </a:p>
      </dgm:t>
    </dgm:pt>
    <dgm:pt modelId="{DF14C5D6-6ABD-4126-B234-B002C2FCAEFD}" type="pres">
      <dgm:prSet presAssocID="{BE4D5EB2-AB9C-49F0-A794-CFA4179404D3}" presName="node" presStyleLbl="node1" presStyleIdx="2" presStyleCnt="3" custRadScaleRad="120295" custRadScaleInc="-12158">
        <dgm:presLayoutVars>
          <dgm:bulletEnabled val="1"/>
        </dgm:presLayoutVars>
      </dgm:prSet>
      <dgm:spPr/>
      <dgm:t>
        <a:bodyPr/>
        <a:lstStyle/>
        <a:p>
          <a:endParaRPr lang="zh-CN" altLang="en-US"/>
        </a:p>
      </dgm:t>
    </dgm:pt>
  </dgm:ptLst>
  <dgm:cxnLst>
    <dgm:cxn modelId="{3F1EB103-8B82-41F8-BB53-BB849A3B6877}" type="presOf" srcId="{74FACC79-B0CF-44EB-96B9-9DF0D9D02546}" destId="{05B863A8-D322-4802-BEF8-9A10E59B4691}" srcOrd="1" destOrd="0" presId="urn:microsoft.com/office/officeart/2005/8/layout/radial1"/>
    <dgm:cxn modelId="{FCE5D1D7-E521-48EA-A67A-4C8FF60A384D}" type="presOf" srcId="{BE4D5EB2-AB9C-49F0-A794-CFA4179404D3}" destId="{DF14C5D6-6ABD-4126-B234-B002C2FCAEFD}" srcOrd="0" destOrd="0" presId="urn:microsoft.com/office/officeart/2005/8/layout/radial1"/>
    <dgm:cxn modelId="{3417DCAD-5AD0-414A-92AA-F8152F568659}" type="presOf" srcId="{94B70B16-4591-43CB-B2A5-5E6E8A7B1424}" destId="{7F0EA127-B52B-4676-95DE-E34CD9B6F5E1}" srcOrd="0" destOrd="0" presId="urn:microsoft.com/office/officeart/2005/8/layout/radial1"/>
    <dgm:cxn modelId="{A7D0A35A-E27F-4642-BA2F-DDD625774070}" type="presOf" srcId="{5ECE70FE-E173-4E3F-915B-7B5A2B41077B}" destId="{A763B6E0-0CE3-48D1-BB0F-4FDF66E574C0}" srcOrd="1" destOrd="0" presId="urn:microsoft.com/office/officeart/2005/8/layout/radial1"/>
    <dgm:cxn modelId="{F5D22F32-C836-498A-A4A6-B2EC7BCCD311}" type="presOf" srcId="{5ECE70FE-E173-4E3F-915B-7B5A2B41077B}" destId="{3C13E8AA-B0CD-4CC4-BEEE-7FD68282C1D4}" srcOrd="0" destOrd="0" presId="urn:microsoft.com/office/officeart/2005/8/layout/radial1"/>
    <dgm:cxn modelId="{B5752D91-72EB-40E2-9037-A7E0E785B199}" srcId="{40A7E55F-B044-48BD-8886-6B7E9930AD16}" destId="{BE4D5EB2-AB9C-49F0-A794-CFA4179404D3}" srcOrd="2" destOrd="0" parTransId="{74FACC79-B0CF-44EB-96B9-9DF0D9D02546}" sibTransId="{84827424-0026-459C-BE8E-29C6A0AB795B}"/>
    <dgm:cxn modelId="{AE31558D-0AF5-4187-B7EC-3772D20B8168}" srcId="{F3A6CDC9-41DF-4A6F-85C7-418996AD0915}" destId="{40A7E55F-B044-48BD-8886-6B7E9930AD16}" srcOrd="0" destOrd="0" parTransId="{8EFA791B-7184-4311-85EB-0036708D847A}" sibTransId="{F9C8A416-16FF-4CB3-A075-5B6632E468D6}"/>
    <dgm:cxn modelId="{B9281D20-EA44-4091-8E7B-BA8A13E30E47}" srcId="{40A7E55F-B044-48BD-8886-6B7E9930AD16}" destId="{94B70B16-4591-43CB-B2A5-5E6E8A7B1424}" srcOrd="0" destOrd="0" parTransId="{03F744FB-FF08-4130-9F89-B62A3C3DC0E9}" sibTransId="{47532BD5-1A96-4F7D-B20B-20221E33C67C}"/>
    <dgm:cxn modelId="{8DA957AF-7FC7-484D-9FCE-3EE72B275746}" srcId="{40A7E55F-B044-48BD-8886-6B7E9930AD16}" destId="{333D9C12-8173-4422-AFDA-05A1AD0813A2}" srcOrd="1" destOrd="0" parTransId="{5ECE70FE-E173-4E3F-915B-7B5A2B41077B}" sibTransId="{B27F3151-09CB-45F5-811C-9FE508196143}"/>
    <dgm:cxn modelId="{15C5EE7C-6741-4671-A38A-C13635D0C46F}" type="presOf" srcId="{74FACC79-B0CF-44EB-96B9-9DF0D9D02546}" destId="{39A08747-9FF7-4CBC-A275-771EA7458166}" srcOrd="0" destOrd="0" presId="urn:microsoft.com/office/officeart/2005/8/layout/radial1"/>
    <dgm:cxn modelId="{3C94778D-8238-45B0-85BC-446232E96AA4}" type="presOf" srcId="{F3A6CDC9-41DF-4A6F-85C7-418996AD0915}" destId="{6A851124-17A9-4CDD-A8DC-8DA1F6AA782C}" srcOrd="0" destOrd="0" presId="urn:microsoft.com/office/officeart/2005/8/layout/radial1"/>
    <dgm:cxn modelId="{DF18441E-25E8-48E7-8D4C-CACA4748D774}" type="presOf" srcId="{03F744FB-FF08-4130-9F89-B62A3C3DC0E9}" destId="{60580FCC-2B66-4BD9-BD33-D77E9B7563A3}" srcOrd="0" destOrd="0" presId="urn:microsoft.com/office/officeart/2005/8/layout/radial1"/>
    <dgm:cxn modelId="{EE20CBB9-E723-46C6-89C6-C0AF46A739E6}" type="presOf" srcId="{333D9C12-8173-4422-AFDA-05A1AD0813A2}" destId="{7442E434-E150-4E66-A501-751426A7AC6A}" srcOrd="0" destOrd="0" presId="urn:microsoft.com/office/officeart/2005/8/layout/radial1"/>
    <dgm:cxn modelId="{6CA65B9A-0CCC-44F8-A5BF-B4A1A5347628}" type="presOf" srcId="{03F744FB-FF08-4130-9F89-B62A3C3DC0E9}" destId="{9A1BCCD9-9972-4EE9-8178-E757B19614EB}" srcOrd="1" destOrd="0" presId="urn:microsoft.com/office/officeart/2005/8/layout/radial1"/>
    <dgm:cxn modelId="{C40DB0F0-A286-4999-9930-34E7C0F036E0}" type="presOf" srcId="{40A7E55F-B044-48BD-8886-6B7E9930AD16}" destId="{A6BC726B-E03F-4F37-91C8-2356EE5B2215}" srcOrd="0" destOrd="0" presId="urn:microsoft.com/office/officeart/2005/8/layout/radial1"/>
    <dgm:cxn modelId="{457BBD90-1DC4-4991-9008-45E1CFCF979C}" type="presParOf" srcId="{6A851124-17A9-4CDD-A8DC-8DA1F6AA782C}" destId="{A6BC726B-E03F-4F37-91C8-2356EE5B2215}" srcOrd="0" destOrd="0" presId="urn:microsoft.com/office/officeart/2005/8/layout/radial1"/>
    <dgm:cxn modelId="{5E76BF11-D1B5-412A-802C-485F6EA63DA2}" type="presParOf" srcId="{6A851124-17A9-4CDD-A8DC-8DA1F6AA782C}" destId="{60580FCC-2B66-4BD9-BD33-D77E9B7563A3}" srcOrd="1" destOrd="0" presId="urn:microsoft.com/office/officeart/2005/8/layout/radial1"/>
    <dgm:cxn modelId="{A699F765-CD10-469E-9A4F-7D0B0489DF4A}" type="presParOf" srcId="{60580FCC-2B66-4BD9-BD33-D77E9B7563A3}" destId="{9A1BCCD9-9972-4EE9-8178-E757B19614EB}" srcOrd="0" destOrd="0" presId="urn:microsoft.com/office/officeart/2005/8/layout/radial1"/>
    <dgm:cxn modelId="{76186692-A4B3-4E9F-B1E4-0A230BC8821B}" type="presParOf" srcId="{6A851124-17A9-4CDD-A8DC-8DA1F6AA782C}" destId="{7F0EA127-B52B-4676-95DE-E34CD9B6F5E1}" srcOrd="2" destOrd="0" presId="urn:microsoft.com/office/officeart/2005/8/layout/radial1"/>
    <dgm:cxn modelId="{3938655E-0D05-4078-906E-786A6D37F28F}" type="presParOf" srcId="{6A851124-17A9-4CDD-A8DC-8DA1F6AA782C}" destId="{3C13E8AA-B0CD-4CC4-BEEE-7FD68282C1D4}" srcOrd="3" destOrd="0" presId="urn:microsoft.com/office/officeart/2005/8/layout/radial1"/>
    <dgm:cxn modelId="{5E8E4B25-4EF2-4B9F-9E8D-9D974AE7480E}" type="presParOf" srcId="{3C13E8AA-B0CD-4CC4-BEEE-7FD68282C1D4}" destId="{A763B6E0-0CE3-48D1-BB0F-4FDF66E574C0}" srcOrd="0" destOrd="0" presId="urn:microsoft.com/office/officeart/2005/8/layout/radial1"/>
    <dgm:cxn modelId="{9F0CA442-0C84-4F72-80DD-2D5EC02AEDAE}" type="presParOf" srcId="{6A851124-17A9-4CDD-A8DC-8DA1F6AA782C}" destId="{7442E434-E150-4E66-A501-751426A7AC6A}" srcOrd="4" destOrd="0" presId="urn:microsoft.com/office/officeart/2005/8/layout/radial1"/>
    <dgm:cxn modelId="{3DE3E4AA-9C0F-46B2-AA7B-E9C37E8F1E96}" type="presParOf" srcId="{6A851124-17A9-4CDD-A8DC-8DA1F6AA782C}" destId="{39A08747-9FF7-4CBC-A275-771EA7458166}" srcOrd="5" destOrd="0" presId="urn:microsoft.com/office/officeart/2005/8/layout/radial1"/>
    <dgm:cxn modelId="{F704040F-9CAF-46AF-AA28-45D74A648B4F}" type="presParOf" srcId="{39A08747-9FF7-4CBC-A275-771EA7458166}" destId="{05B863A8-D322-4802-BEF8-9A10E59B4691}" srcOrd="0" destOrd="0" presId="urn:microsoft.com/office/officeart/2005/8/layout/radial1"/>
    <dgm:cxn modelId="{B69F42CA-0069-45BC-A12A-E855F744EA7D}" type="presParOf" srcId="{6A851124-17A9-4CDD-A8DC-8DA1F6AA782C}" destId="{DF14C5D6-6ABD-4126-B234-B002C2FCAEFD}" srcOrd="6" destOrd="0" presId="urn:microsoft.com/office/officeart/2005/8/layout/radial1"/>
  </dgm:cxnLst>
  <dgm:bg/>
  <dgm:whole/>
</dgm:dataModel>
</file>

<file path=ppt/diagrams/data2.xml><?xml version="1.0" encoding="utf-8"?>
<dgm:dataModel xmlns:dgm="http://schemas.openxmlformats.org/drawingml/2006/diagram" xmlns:a="http://schemas.openxmlformats.org/drawingml/2006/main">
  <dgm:ptLst>
    <dgm:pt modelId="{602580A9-181E-499A-8257-40BA493DC95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F15891F8-5E66-4D27-B1FD-4ED135003D60}">
      <dgm:prSet phldrT="[文本]" custT="1"/>
      <dgm:spPr/>
      <dgm:t>
        <a:bodyPr/>
        <a:lstStyle/>
        <a:p>
          <a:r>
            <a:rPr lang="en-US" altLang="en-US" sz="1400" dirty="0" smtClean="0">
              <a:latin typeface="Times New Roman" pitchFamily="18" charset="0"/>
              <a:cs typeface="Times New Roman" pitchFamily="18" charset="0"/>
            </a:rPr>
            <a:t>Data stream</a:t>
          </a:r>
          <a:endParaRPr lang="zh-CN" altLang="en-US" sz="1400" dirty="0">
            <a:latin typeface="Times New Roman" pitchFamily="18" charset="0"/>
            <a:cs typeface="Times New Roman" pitchFamily="18" charset="0"/>
          </a:endParaRPr>
        </a:p>
      </dgm:t>
    </dgm:pt>
    <dgm:pt modelId="{D3BDAB11-CA6B-4EE4-A2C5-7F41ED7FCD21}" type="parTrans" cxnId="{3C95DDA6-DCDC-427C-ADF7-E8DC188470EE}">
      <dgm:prSet/>
      <dgm:spPr/>
      <dgm:t>
        <a:bodyPr/>
        <a:lstStyle/>
        <a:p>
          <a:endParaRPr lang="zh-CN" altLang="en-US"/>
        </a:p>
      </dgm:t>
    </dgm:pt>
    <dgm:pt modelId="{D27F56CF-4E9D-449F-8955-4ACAC0CABD24}" type="sibTrans" cxnId="{3C95DDA6-DCDC-427C-ADF7-E8DC188470EE}">
      <dgm:prSet/>
      <dgm:spPr/>
      <dgm:t>
        <a:bodyPr/>
        <a:lstStyle/>
        <a:p>
          <a:endParaRPr lang="zh-CN" altLang="en-US"/>
        </a:p>
      </dgm:t>
    </dgm:pt>
    <dgm:pt modelId="{BB9962B9-1990-4A3C-A222-CB931AB02BAD}">
      <dgm:prSet phldrT="[文本]" custT="1"/>
      <dgm:spPr/>
      <dgm:t>
        <a:bodyPr/>
        <a:lstStyle/>
        <a:p>
          <a:r>
            <a:rPr lang="en-US" altLang="zh-CN" sz="1400" dirty="0" smtClean="0">
              <a:latin typeface="Times New Roman" pitchFamily="18" charset="0"/>
              <a:cs typeface="Times New Roman" pitchFamily="18" charset="0"/>
            </a:rPr>
            <a:t>Map</a:t>
          </a:r>
          <a:endParaRPr lang="zh-CN" altLang="en-US" sz="1400" dirty="0">
            <a:latin typeface="Times New Roman" pitchFamily="18" charset="0"/>
            <a:cs typeface="Times New Roman" pitchFamily="18" charset="0"/>
          </a:endParaRPr>
        </a:p>
      </dgm:t>
    </dgm:pt>
    <dgm:pt modelId="{267FB255-9868-4944-9D89-5413EF1ABBFC}" type="parTrans" cxnId="{8EF3E363-8532-4AE2-B13B-F020476754EF}">
      <dgm:prSet/>
      <dgm:spPr/>
      <dgm:t>
        <a:bodyPr/>
        <a:lstStyle/>
        <a:p>
          <a:endParaRPr lang="zh-CN" altLang="en-US"/>
        </a:p>
      </dgm:t>
    </dgm:pt>
    <dgm:pt modelId="{A7F1C256-B0DA-473B-99D1-EF581DA6073D}" type="sibTrans" cxnId="{8EF3E363-8532-4AE2-B13B-F020476754EF}">
      <dgm:prSet/>
      <dgm:spPr/>
      <dgm:t>
        <a:bodyPr/>
        <a:lstStyle/>
        <a:p>
          <a:endParaRPr lang="zh-CN" altLang="en-US"/>
        </a:p>
      </dgm:t>
    </dgm:pt>
    <dgm:pt modelId="{6AB7731C-08CA-4F32-8563-BA59C25654C3}">
      <dgm:prSet phldrT="[文本]"/>
      <dgm:spPr/>
      <dgm:t>
        <a:bodyPr/>
        <a:lstStyle/>
        <a:p>
          <a:r>
            <a:rPr lang="en-US" altLang="en-US" dirty="0" smtClean="0"/>
            <a:t>Diffusion images in </a:t>
          </a:r>
          <a:r>
            <a:rPr lang="en-US" altLang="en-US" smtClean="0"/>
            <a:t>real time</a:t>
          </a:r>
          <a:endParaRPr lang="zh-CN" altLang="en-US" dirty="0"/>
        </a:p>
      </dgm:t>
    </dgm:pt>
    <dgm:pt modelId="{FA0E394C-5348-400F-94DB-DA971ABA60CC}" type="sibTrans" cxnId="{8A2915B1-5527-4D3B-9171-12636D082F80}">
      <dgm:prSet/>
      <dgm:spPr/>
      <dgm:t>
        <a:bodyPr/>
        <a:lstStyle/>
        <a:p>
          <a:endParaRPr lang="zh-CN" altLang="en-US"/>
        </a:p>
      </dgm:t>
    </dgm:pt>
    <dgm:pt modelId="{C0A74520-B068-4D3A-A005-79550A91CEC4}" type="parTrans" cxnId="{8A2915B1-5527-4D3B-9171-12636D082F80}">
      <dgm:prSet/>
      <dgm:spPr/>
      <dgm:t>
        <a:bodyPr/>
        <a:lstStyle/>
        <a:p>
          <a:endParaRPr lang="zh-CN" altLang="en-US"/>
        </a:p>
      </dgm:t>
    </dgm:pt>
    <dgm:pt modelId="{AE647A7E-A465-4D05-9651-61467E5C7EBB}" type="pres">
      <dgm:prSet presAssocID="{602580A9-181E-499A-8257-40BA493DC95A}" presName="Name0" presStyleCnt="0">
        <dgm:presLayoutVars>
          <dgm:dir/>
          <dgm:resizeHandles val="exact"/>
        </dgm:presLayoutVars>
      </dgm:prSet>
      <dgm:spPr/>
    </dgm:pt>
    <dgm:pt modelId="{0498D665-CD37-4DD1-80BE-B0E30CAFC31F}" type="pres">
      <dgm:prSet presAssocID="{602580A9-181E-499A-8257-40BA493DC95A}" presName="vNodes" presStyleCnt="0"/>
      <dgm:spPr/>
    </dgm:pt>
    <dgm:pt modelId="{D4F0BD82-AD4C-4FB0-86D0-A377207CAA39}" type="pres">
      <dgm:prSet presAssocID="{F15891F8-5E66-4D27-B1FD-4ED135003D60}" presName="node" presStyleLbl="node1" presStyleIdx="0" presStyleCnt="3">
        <dgm:presLayoutVars>
          <dgm:bulletEnabled val="1"/>
        </dgm:presLayoutVars>
      </dgm:prSet>
      <dgm:spPr/>
      <dgm:t>
        <a:bodyPr/>
        <a:lstStyle/>
        <a:p>
          <a:endParaRPr lang="zh-CN" altLang="en-US"/>
        </a:p>
      </dgm:t>
    </dgm:pt>
    <dgm:pt modelId="{886B0CDD-DCA5-4011-8A2A-D31363C7270F}" type="pres">
      <dgm:prSet presAssocID="{D27F56CF-4E9D-449F-8955-4ACAC0CABD24}" presName="spacerT" presStyleCnt="0"/>
      <dgm:spPr/>
    </dgm:pt>
    <dgm:pt modelId="{3B3A0D61-9781-48C6-8F8E-C57D8325A622}" type="pres">
      <dgm:prSet presAssocID="{D27F56CF-4E9D-449F-8955-4ACAC0CABD24}" presName="sibTrans" presStyleLbl="sibTrans2D1" presStyleIdx="0" presStyleCnt="2"/>
      <dgm:spPr/>
      <dgm:t>
        <a:bodyPr/>
        <a:lstStyle/>
        <a:p>
          <a:endParaRPr lang="zh-CN" altLang="en-US"/>
        </a:p>
      </dgm:t>
    </dgm:pt>
    <dgm:pt modelId="{D5F6736A-112D-40C4-96F6-A770CB68DD80}" type="pres">
      <dgm:prSet presAssocID="{D27F56CF-4E9D-449F-8955-4ACAC0CABD24}" presName="spacerB" presStyleCnt="0"/>
      <dgm:spPr/>
    </dgm:pt>
    <dgm:pt modelId="{170695E7-1814-49AE-B83D-70D1D763B4E1}" type="pres">
      <dgm:prSet presAssocID="{BB9962B9-1990-4A3C-A222-CB931AB02BAD}" presName="node" presStyleLbl="node1" presStyleIdx="1" presStyleCnt="3">
        <dgm:presLayoutVars>
          <dgm:bulletEnabled val="1"/>
        </dgm:presLayoutVars>
      </dgm:prSet>
      <dgm:spPr/>
      <dgm:t>
        <a:bodyPr/>
        <a:lstStyle/>
        <a:p>
          <a:endParaRPr lang="zh-CN" altLang="en-US"/>
        </a:p>
      </dgm:t>
    </dgm:pt>
    <dgm:pt modelId="{7D5C2CAF-411B-4236-BB2A-00453C3E0C27}" type="pres">
      <dgm:prSet presAssocID="{602580A9-181E-499A-8257-40BA493DC95A}" presName="sibTransLast" presStyleLbl="sibTrans2D1" presStyleIdx="1" presStyleCnt="2"/>
      <dgm:spPr/>
      <dgm:t>
        <a:bodyPr/>
        <a:lstStyle/>
        <a:p>
          <a:endParaRPr lang="zh-CN" altLang="en-US"/>
        </a:p>
      </dgm:t>
    </dgm:pt>
    <dgm:pt modelId="{F39EB995-87E5-430E-B9FF-5F04A8B263C1}" type="pres">
      <dgm:prSet presAssocID="{602580A9-181E-499A-8257-40BA493DC95A}" presName="connectorText" presStyleLbl="sibTrans2D1" presStyleIdx="1" presStyleCnt="2"/>
      <dgm:spPr/>
      <dgm:t>
        <a:bodyPr/>
        <a:lstStyle/>
        <a:p>
          <a:endParaRPr lang="zh-CN" altLang="en-US"/>
        </a:p>
      </dgm:t>
    </dgm:pt>
    <dgm:pt modelId="{4BCA71AA-0733-4971-9FB9-61F5324ED3B2}" type="pres">
      <dgm:prSet presAssocID="{602580A9-181E-499A-8257-40BA493DC95A}" presName="lastNode" presStyleLbl="node1" presStyleIdx="2" presStyleCnt="3">
        <dgm:presLayoutVars>
          <dgm:bulletEnabled val="1"/>
        </dgm:presLayoutVars>
      </dgm:prSet>
      <dgm:spPr/>
      <dgm:t>
        <a:bodyPr/>
        <a:lstStyle/>
        <a:p>
          <a:endParaRPr lang="zh-CN" altLang="en-US"/>
        </a:p>
      </dgm:t>
    </dgm:pt>
  </dgm:ptLst>
  <dgm:cxnLst>
    <dgm:cxn modelId="{9447893F-C4B1-4C24-8255-A0EFDF4E6CED}" type="presOf" srcId="{BB9962B9-1990-4A3C-A222-CB931AB02BAD}" destId="{170695E7-1814-49AE-B83D-70D1D763B4E1}" srcOrd="0" destOrd="0" presId="urn:microsoft.com/office/officeart/2005/8/layout/equation2"/>
    <dgm:cxn modelId="{7E3BF072-6EF3-4C64-BD51-BB9DB0545739}" type="presOf" srcId="{A7F1C256-B0DA-473B-99D1-EF581DA6073D}" destId="{F39EB995-87E5-430E-B9FF-5F04A8B263C1}" srcOrd="1" destOrd="0" presId="urn:microsoft.com/office/officeart/2005/8/layout/equation2"/>
    <dgm:cxn modelId="{8533B359-C5DA-41E2-9827-5BCDD0E2BF7F}" type="presOf" srcId="{F15891F8-5E66-4D27-B1FD-4ED135003D60}" destId="{D4F0BD82-AD4C-4FB0-86D0-A377207CAA39}" srcOrd="0" destOrd="0" presId="urn:microsoft.com/office/officeart/2005/8/layout/equation2"/>
    <dgm:cxn modelId="{7729F98F-B85F-4D90-B05F-E3EF7E99CD89}" type="presOf" srcId="{6AB7731C-08CA-4F32-8563-BA59C25654C3}" destId="{4BCA71AA-0733-4971-9FB9-61F5324ED3B2}" srcOrd="0" destOrd="0" presId="urn:microsoft.com/office/officeart/2005/8/layout/equation2"/>
    <dgm:cxn modelId="{8A2915B1-5527-4D3B-9171-12636D082F80}" srcId="{602580A9-181E-499A-8257-40BA493DC95A}" destId="{6AB7731C-08CA-4F32-8563-BA59C25654C3}" srcOrd="2" destOrd="0" parTransId="{C0A74520-B068-4D3A-A005-79550A91CEC4}" sibTransId="{FA0E394C-5348-400F-94DB-DA971ABA60CC}"/>
    <dgm:cxn modelId="{E2EB24B2-0D47-4FDE-8E02-3C99D6305E6B}" type="presOf" srcId="{A7F1C256-B0DA-473B-99D1-EF581DA6073D}" destId="{7D5C2CAF-411B-4236-BB2A-00453C3E0C27}" srcOrd="0" destOrd="0" presId="urn:microsoft.com/office/officeart/2005/8/layout/equation2"/>
    <dgm:cxn modelId="{8EF3E363-8532-4AE2-B13B-F020476754EF}" srcId="{602580A9-181E-499A-8257-40BA493DC95A}" destId="{BB9962B9-1990-4A3C-A222-CB931AB02BAD}" srcOrd="1" destOrd="0" parTransId="{267FB255-9868-4944-9D89-5413EF1ABBFC}" sibTransId="{A7F1C256-B0DA-473B-99D1-EF581DA6073D}"/>
    <dgm:cxn modelId="{AF2A34D1-CDFB-4F8E-9D3B-F158AC46F067}" type="presOf" srcId="{602580A9-181E-499A-8257-40BA493DC95A}" destId="{AE647A7E-A465-4D05-9651-61467E5C7EBB}" srcOrd="0" destOrd="0" presId="urn:microsoft.com/office/officeart/2005/8/layout/equation2"/>
    <dgm:cxn modelId="{3C95DDA6-DCDC-427C-ADF7-E8DC188470EE}" srcId="{602580A9-181E-499A-8257-40BA493DC95A}" destId="{F15891F8-5E66-4D27-B1FD-4ED135003D60}" srcOrd="0" destOrd="0" parTransId="{D3BDAB11-CA6B-4EE4-A2C5-7F41ED7FCD21}" sibTransId="{D27F56CF-4E9D-449F-8955-4ACAC0CABD24}"/>
    <dgm:cxn modelId="{78513FEA-1A9D-4CD5-85F9-909B8702C2F3}" type="presOf" srcId="{D27F56CF-4E9D-449F-8955-4ACAC0CABD24}" destId="{3B3A0D61-9781-48C6-8F8E-C57D8325A622}" srcOrd="0" destOrd="0" presId="urn:microsoft.com/office/officeart/2005/8/layout/equation2"/>
    <dgm:cxn modelId="{88194FDB-B974-437F-A91B-7614B9A5ECEB}" type="presParOf" srcId="{AE647A7E-A465-4D05-9651-61467E5C7EBB}" destId="{0498D665-CD37-4DD1-80BE-B0E30CAFC31F}" srcOrd="0" destOrd="0" presId="urn:microsoft.com/office/officeart/2005/8/layout/equation2"/>
    <dgm:cxn modelId="{9B347A0C-17BE-4B0D-ACE1-6AFABF075C97}" type="presParOf" srcId="{0498D665-CD37-4DD1-80BE-B0E30CAFC31F}" destId="{D4F0BD82-AD4C-4FB0-86D0-A377207CAA39}" srcOrd="0" destOrd="0" presId="urn:microsoft.com/office/officeart/2005/8/layout/equation2"/>
    <dgm:cxn modelId="{6BE5D5E7-6357-4568-8F2B-12A84AF67FA0}" type="presParOf" srcId="{0498D665-CD37-4DD1-80BE-B0E30CAFC31F}" destId="{886B0CDD-DCA5-4011-8A2A-D31363C7270F}" srcOrd="1" destOrd="0" presId="urn:microsoft.com/office/officeart/2005/8/layout/equation2"/>
    <dgm:cxn modelId="{C69AB4E3-5622-4A9A-84C4-36FF78A4E88E}" type="presParOf" srcId="{0498D665-CD37-4DD1-80BE-B0E30CAFC31F}" destId="{3B3A0D61-9781-48C6-8F8E-C57D8325A622}" srcOrd="2" destOrd="0" presId="urn:microsoft.com/office/officeart/2005/8/layout/equation2"/>
    <dgm:cxn modelId="{0C973F57-70F6-4F13-926C-B5CA22331B4F}" type="presParOf" srcId="{0498D665-CD37-4DD1-80BE-B0E30CAFC31F}" destId="{D5F6736A-112D-40C4-96F6-A770CB68DD80}" srcOrd="3" destOrd="0" presId="urn:microsoft.com/office/officeart/2005/8/layout/equation2"/>
    <dgm:cxn modelId="{19437BBF-B2DC-41A5-9983-C5B845EFABBB}" type="presParOf" srcId="{0498D665-CD37-4DD1-80BE-B0E30CAFC31F}" destId="{170695E7-1814-49AE-B83D-70D1D763B4E1}" srcOrd="4" destOrd="0" presId="urn:microsoft.com/office/officeart/2005/8/layout/equation2"/>
    <dgm:cxn modelId="{D847FE50-3298-4921-AE7D-60D50A6A1CB2}" type="presParOf" srcId="{AE647A7E-A465-4D05-9651-61467E5C7EBB}" destId="{7D5C2CAF-411B-4236-BB2A-00453C3E0C27}" srcOrd="1" destOrd="0" presId="urn:microsoft.com/office/officeart/2005/8/layout/equation2"/>
    <dgm:cxn modelId="{0D0A0D5E-2870-41AB-BEEA-FD031AD058D0}" type="presParOf" srcId="{7D5C2CAF-411B-4236-BB2A-00453C3E0C27}" destId="{F39EB995-87E5-430E-B9FF-5F04A8B263C1}" srcOrd="0" destOrd="0" presId="urn:microsoft.com/office/officeart/2005/8/layout/equation2"/>
    <dgm:cxn modelId="{9FAD6862-4A96-4CCF-ADE5-6774F331B45D}" type="presParOf" srcId="{AE647A7E-A465-4D05-9651-61467E5C7EBB}" destId="{4BCA71AA-0733-4971-9FB9-61F5324ED3B2}" srcOrd="2" destOrd="0" presId="urn:microsoft.com/office/officeart/2005/8/layout/equation2"/>
  </dgm:cxnLst>
  <dgm:bg/>
  <dgm:whole/>
</dgm:dataModel>
</file>

<file path=ppt/diagrams/data3.xml><?xml version="1.0" encoding="utf-8"?>
<dgm:dataModel xmlns:dgm="http://schemas.openxmlformats.org/drawingml/2006/diagram" xmlns:a="http://schemas.openxmlformats.org/drawingml/2006/main">
  <dgm:ptLst>
    <dgm:pt modelId="{33298C81-D694-469E-AC61-EFE0CFA9DD3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192BDE89-3B0F-4BCF-BA32-4A3809B4CF4F}">
      <dgm:prSet/>
      <dgm:spPr/>
      <dgm:t>
        <a:bodyPr/>
        <a:lstStyle/>
        <a:p>
          <a:r>
            <a:rPr lang="zh-CN" altLang="en-US" b="1" dirty="0" smtClean="0">
              <a:latin typeface="Times New Roman" pitchFamily="18" charset="0"/>
              <a:cs typeface="Times New Roman" pitchFamily="18" charset="0"/>
            </a:rPr>
            <a:t>№</a:t>
          </a:r>
          <a:r>
            <a:rPr lang="en-US" altLang="zh-CN" b="1" dirty="0" smtClean="0">
              <a:latin typeface="Times New Roman" pitchFamily="18" charset="0"/>
              <a:cs typeface="Times New Roman" pitchFamily="18" charset="0"/>
            </a:rPr>
            <a:t>5</a:t>
          </a:r>
          <a:endParaRPr lang="zh-CN" altLang="en-US" b="1" dirty="0">
            <a:latin typeface="Times New Roman" pitchFamily="18" charset="0"/>
            <a:cs typeface="Times New Roman" pitchFamily="18" charset="0"/>
          </a:endParaRPr>
        </a:p>
      </dgm:t>
    </dgm:pt>
    <dgm:pt modelId="{89A6D6E0-8C41-4E6C-97D8-A3EABD975305}" type="parTrans" cxnId="{C49C5538-18F2-4B3A-8618-8174637F9FFF}">
      <dgm:prSet/>
      <dgm:spPr/>
      <dgm:t>
        <a:bodyPr/>
        <a:lstStyle/>
        <a:p>
          <a:endParaRPr lang="zh-CN" altLang="en-US"/>
        </a:p>
      </dgm:t>
    </dgm:pt>
    <dgm:pt modelId="{83B0407C-2D3B-490D-80BF-420EF376243B}" type="sibTrans" cxnId="{C49C5538-18F2-4B3A-8618-8174637F9FFF}">
      <dgm:prSet/>
      <dgm:spPr/>
      <dgm:t>
        <a:bodyPr/>
        <a:lstStyle/>
        <a:p>
          <a:endParaRPr lang="zh-CN" altLang="en-US"/>
        </a:p>
      </dgm:t>
    </dgm:pt>
    <dgm:pt modelId="{5AE6E712-7FA1-4CFF-95A2-7021BBC5CC3D}">
      <dgm:prSet/>
      <dgm:spPr/>
      <dgm:t>
        <a:bodyPr/>
        <a:lstStyle/>
        <a:p>
          <a:r>
            <a:rPr lang="zh-CN" altLang="en-US" b="1" dirty="0" smtClean="0">
              <a:latin typeface="Times New Roman" pitchFamily="18" charset="0"/>
              <a:cs typeface="Times New Roman" pitchFamily="18" charset="0"/>
            </a:rPr>
            <a:t>№</a:t>
          </a:r>
          <a:r>
            <a:rPr lang="en-US" altLang="zh-CN" b="1" dirty="0" smtClean="0">
              <a:latin typeface="Times New Roman" pitchFamily="18" charset="0"/>
              <a:cs typeface="Times New Roman" pitchFamily="18" charset="0"/>
            </a:rPr>
            <a:t>4</a:t>
          </a:r>
          <a:endParaRPr lang="zh-CN" altLang="en-US" b="1" dirty="0">
            <a:latin typeface="Times New Roman" pitchFamily="18" charset="0"/>
            <a:cs typeface="Times New Roman" pitchFamily="18" charset="0"/>
          </a:endParaRPr>
        </a:p>
      </dgm:t>
    </dgm:pt>
    <dgm:pt modelId="{B922A51A-6646-4477-AFAB-E5CD113ED2A4}" type="parTrans" cxnId="{BA929C10-FC37-4943-920E-96FE401B73C4}">
      <dgm:prSet/>
      <dgm:spPr/>
      <dgm:t>
        <a:bodyPr/>
        <a:lstStyle/>
        <a:p>
          <a:endParaRPr lang="zh-CN" altLang="en-US"/>
        </a:p>
      </dgm:t>
    </dgm:pt>
    <dgm:pt modelId="{A4DC227F-8E58-4440-8541-499F9FFDF078}" type="sibTrans" cxnId="{BA929C10-FC37-4943-920E-96FE401B73C4}">
      <dgm:prSet/>
      <dgm:spPr/>
      <dgm:t>
        <a:bodyPr/>
        <a:lstStyle/>
        <a:p>
          <a:endParaRPr lang="zh-CN" altLang="en-US"/>
        </a:p>
      </dgm:t>
    </dgm:pt>
    <dgm:pt modelId="{7651E94A-04DE-4725-9C53-A98C8F8E8147}">
      <dgm:prSet/>
      <dgm:spPr/>
      <dgm:t>
        <a:bodyPr/>
        <a:lstStyle/>
        <a:p>
          <a:r>
            <a:rPr lang="zh-CN" altLang="en-US" b="1" dirty="0" smtClean="0">
              <a:latin typeface="Times New Roman" pitchFamily="18" charset="0"/>
              <a:cs typeface="Times New Roman" pitchFamily="18" charset="0"/>
            </a:rPr>
            <a:t>№</a:t>
          </a:r>
          <a:r>
            <a:rPr lang="en-US" altLang="zh-CN" b="1" dirty="0" smtClean="0">
              <a:latin typeface="Times New Roman" pitchFamily="18" charset="0"/>
              <a:cs typeface="Times New Roman" pitchFamily="18" charset="0"/>
            </a:rPr>
            <a:t>1</a:t>
          </a:r>
          <a:endParaRPr lang="zh-CN" altLang="en-US" b="1" dirty="0">
            <a:latin typeface="Times New Roman" pitchFamily="18" charset="0"/>
            <a:cs typeface="Times New Roman" pitchFamily="18" charset="0"/>
          </a:endParaRPr>
        </a:p>
      </dgm:t>
    </dgm:pt>
    <dgm:pt modelId="{4FEBA133-95D9-4AFD-A497-BEB787055B22}" type="parTrans" cxnId="{D61EAA74-FDE1-4015-BF5E-1E8D0372BFE3}">
      <dgm:prSet/>
      <dgm:spPr/>
      <dgm:t>
        <a:bodyPr/>
        <a:lstStyle/>
        <a:p>
          <a:endParaRPr lang="zh-CN" altLang="en-US"/>
        </a:p>
      </dgm:t>
    </dgm:pt>
    <dgm:pt modelId="{4A7675BB-1755-4DB9-B70E-F5E7CE6AF418}" type="sibTrans" cxnId="{D61EAA74-FDE1-4015-BF5E-1E8D0372BFE3}">
      <dgm:prSet/>
      <dgm:spPr/>
      <dgm:t>
        <a:bodyPr/>
        <a:lstStyle/>
        <a:p>
          <a:endParaRPr lang="zh-CN" altLang="en-US"/>
        </a:p>
      </dgm:t>
    </dgm:pt>
    <dgm:pt modelId="{8937D44B-8481-4046-9003-749B046BE614}">
      <dgm:prSet/>
      <dgm:spPr/>
      <dgm:t>
        <a:bodyPr/>
        <a:lstStyle/>
        <a:p>
          <a:r>
            <a:rPr lang="zh-CN" altLang="en-US" b="1" dirty="0" smtClean="0">
              <a:latin typeface="Times New Roman" pitchFamily="18" charset="0"/>
              <a:cs typeface="Times New Roman" pitchFamily="18" charset="0"/>
            </a:rPr>
            <a:t>№</a:t>
          </a:r>
          <a:r>
            <a:rPr lang="en-US" altLang="zh-CN" b="1" dirty="0" smtClean="0">
              <a:latin typeface="Times New Roman" pitchFamily="18" charset="0"/>
              <a:cs typeface="Times New Roman" pitchFamily="18" charset="0"/>
            </a:rPr>
            <a:t>2</a:t>
          </a:r>
          <a:endParaRPr lang="zh-CN" altLang="en-US" b="1" dirty="0" smtClean="0">
            <a:latin typeface="Times New Roman" pitchFamily="18" charset="0"/>
            <a:cs typeface="Times New Roman" pitchFamily="18" charset="0"/>
          </a:endParaRPr>
        </a:p>
      </dgm:t>
    </dgm:pt>
    <dgm:pt modelId="{7119A827-E3DA-45B2-8D34-56373912BC63}" type="parTrans" cxnId="{EAF0B3D9-AB0B-4459-8D88-58E1E75E403A}">
      <dgm:prSet/>
      <dgm:spPr/>
      <dgm:t>
        <a:bodyPr/>
        <a:lstStyle/>
        <a:p>
          <a:endParaRPr lang="zh-CN" altLang="en-US"/>
        </a:p>
      </dgm:t>
    </dgm:pt>
    <dgm:pt modelId="{529D23B1-12F8-4AC7-BDE6-9ED9DD10CD5D}" type="sibTrans" cxnId="{EAF0B3D9-AB0B-4459-8D88-58E1E75E403A}">
      <dgm:prSet/>
      <dgm:spPr/>
      <dgm:t>
        <a:bodyPr/>
        <a:lstStyle/>
        <a:p>
          <a:endParaRPr lang="zh-CN" altLang="en-US"/>
        </a:p>
      </dgm:t>
    </dgm:pt>
    <dgm:pt modelId="{179E65B1-F570-4046-ABDD-2841A7747DA8}">
      <dgm:prSet/>
      <dgm:spPr/>
      <dgm:t>
        <a:bodyPr/>
        <a:lstStyle/>
        <a:p>
          <a:r>
            <a:rPr lang="zh-CN" altLang="en-US" b="1" dirty="0" smtClean="0">
              <a:latin typeface="Times New Roman" pitchFamily="18" charset="0"/>
              <a:cs typeface="Times New Roman" pitchFamily="18" charset="0"/>
            </a:rPr>
            <a:t>№</a:t>
          </a:r>
          <a:r>
            <a:rPr lang="en-US" altLang="zh-CN" b="1" dirty="0" smtClean="0">
              <a:latin typeface="Times New Roman" pitchFamily="18" charset="0"/>
              <a:cs typeface="Times New Roman" pitchFamily="18" charset="0"/>
            </a:rPr>
            <a:t>3</a:t>
          </a:r>
          <a:endParaRPr lang="zh-CN" altLang="en-US" b="1" dirty="0" smtClean="0">
            <a:latin typeface="Times New Roman" pitchFamily="18" charset="0"/>
            <a:cs typeface="Times New Roman" pitchFamily="18" charset="0"/>
          </a:endParaRPr>
        </a:p>
      </dgm:t>
    </dgm:pt>
    <dgm:pt modelId="{BBEC4276-537B-48F8-AD8D-88243EA0059C}" type="parTrans" cxnId="{F2FBD666-E554-4D5F-8BE6-AB85FD6FA996}">
      <dgm:prSet/>
      <dgm:spPr/>
      <dgm:t>
        <a:bodyPr/>
        <a:lstStyle/>
        <a:p>
          <a:endParaRPr lang="zh-CN" altLang="en-US"/>
        </a:p>
      </dgm:t>
    </dgm:pt>
    <dgm:pt modelId="{DEC70E11-F663-4A99-B5BE-00DD11BDC3B9}" type="sibTrans" cxnId="{F2FBD666-E554-4D5F-8BE6-AB85FD6FA996}">
      <dgm:prSet/>
      <dgm:spPr/>
      <dgm:t>
        <a:bodyPr/>
        <a:lstStyle/>
        <a:p>
          <a:endParaRPr lang="zh-CN" altLang="en-US"/>
        </a:p>
      </dgm:t>
    </dgm:pt>
    <dgm:pt modelId="{D4FDEB72-FAEC-4A9D-A775-C92BBACCC54F}">
      <dgm:prSet custT="1"/>
      <dgm:spPr/>
      <dgm:t>
        <a:bodyPr/>
        <a:lstStyle/>
        <a:p>
          <a:pPr algn="just"/>
          <a:r>
            <a:rPr lang="en-US" altLang="en-US" sz="1800" dirty="0" smtClean="0">
              <a:latin typeface="Times New Roman" pitchFamily="18" charset="0"/>
              <a:cs typeface="Times New Roman" pitchFamily="18" charset="0"/>
            </a:rPr>
            <a:t>1.Design the system structure and select the corresponding software and hardware according to the requirements.</a:t>
          </a:r>
          <a:endParaRPr lang="zh-CN" altLang="en-US" sz="1800" dirty="0">
            <a:latin typeface="Times New Roman" pitchFamily="18" charset="0"/>
            <a:cs typeface="Times New Roman" pitchFamily="18" charset="0"/>
          </a:endParaRPr>
        </a:p>
      </dgm:t>
    </dgm:pt>
    <dgm:pt modelId="{DD7C02F9-B7DC-40B2-9354-F71F77618659}" type="parTrans" cxnId="{8FD20BBA-8540-4645-A085-12FA65640A75}">
      <dgm:prSet/>
      <dgm:spPr/>
      <dgm:t>
        <a:bodyPr/>
        <a:lstStyle/>
        <a:p>
          <a:endParaRPr lang="zh-CN" altLang="en-US"/>
        </a:p>
      </dgm:t>
    </dgm:pt>
    <dgm:pt modelId="{6B62A5E3-AA24-49D2-81D8-E3E1AA1E4D42}" type="sibTrans" cxnId="{8FD20BBA-8540-4645-A085-12FA65640A75}">
      <dgm:prSet/>
      <dgm:spPr/>
      <dgm:t>
        <a:bodyPr/>
        <a:lstStyle/>
        <a:p>
          <a:endParaRPr lang="zh-CN" altLang="en-US"/>
        </a:p>
      </dgm:t>
    </dgm:pt>
    <dgm:pt modelId="{C1AD4409-89CE-4B42-A33C-5C484D88D8C1}">
      <dgm:prSet custT="1"/>
      <dgm:spPr/>
      <dgm:t>
        <a:bodyPr/>
        <a:lstStyle/>
        <a:p>
          <a:pPr algn="just"/>
          <a:r>
            <a:rPr lang="en-US" altLang="en-US" sz="1800" dirty="0" smtClean="0">
              <a:latin typeface="Times New Roman" pitchFamily="18" charset="0"/>
              <a:cs typeface="Times New Roman" pitchFamily="18" charset="0"/>
            </a:rPr>
            <a:t>2.Receive data from three streams (</a:t>
          </a:r>
          <a:r>
            <a:rPr lang="en-US" altLang="en-US" sz="1800" dirty="0" err="1" smtClean="0">
              <a:latin typeface="Times New Roman" pitchFamily="18" charset="0"/>
              <a:cs typeface="Times New Roman" pitchFamily="18" charset="0"/>
            </a:rPr>
            <a:t>Lidar</a:t>
          </a:r>
          <a:r>
            <a:rPr lang="en-US" altLang="en-US" sz="1800" dirty="0" smtClean="0">
              <a:latin typeface="Times New Roman" pitchFamily="18" charset="0"/>
              <a:cs typeface="Times New Roman" pitchFamily="18" charset="0"/>
            </a:rPr>
            <a:t>, GPS, INS), and calibrate GPS (Global Positioning System) and INS (Inertial Navigation System) data by using programs and algorithms.</a:t>
          </a:r>
          <a:endParaRPr lang="zh-CN" altLang="en-US" sz="1800" dirty="0">
            <a:latin typeface="Times New Roman" pitchFamily="18" charset="0"/>
            <a:cs typeface="Times New Roman" pitchFamily="18" charset="0"/>
          </a:endParaRPr>
        </a:p>
      </dgm:t>
    </dgm:pt>
    <dgm:pt modelId="{FD3FCA7C-393A-469F-9F1A-88CCD77060EA}" type="parTrans" cxnId="{98B61382-7765-4329-AE73-44D7DD76378C}">
      <dgm:prSet/>
      <dgm:spPr/>
      <dgm:t>
        <a:bodyPr/>
        <a:lstStyle/>
        <a:p>
          <a:endParaRPr lang="zh-CN" altLang="en-US"/>
        </a:p>
      </dgm:t>
    </dgm:pt>
    <dgm:pt modelId="{118EA01B-91E3-4F9A-81D0-9DAF5376E32A}" type="sibTrans" cxnId="{98B61382-7765-4329-AE73-44D7DD76378C}">
      <dgm:prSet/>
      <dgm:spPr/>
      <dgm:t>
        <a:bodyPr/>
        <a:lstStyle/>
        <a:p>
          <a:endParaRPr lang="zh-CN" altLang="en-US"/>
        </a:p>
      </dgm:t>
    </dgm:pt>
    <dgm:pt modelId="{BE387977-D5C9-484F-92A0-A7351BF74C14}">
      <dgm:prSet custT="1"/>
      <dgm:spPr/>
      <dgm:t>
        <a:bodyPr/>
        <a:lstStyle/>
        <a:p>
          <a:pPr algn="just"/>
          <a:r>
            <a:rPr lang="en-US" altLang="en-US" sz="1800" dirty="0" smtClean="0">
              <a:latin typeface="Times New Roman" pitchFamily="18" charset="0"/>
              <a:cs typeface="Times New Roman" pitchFamily="18" charset="0"/>
            </a:rPr>
            <a:t>3.Making the fusion of the three data streams through the microprocessor.</a:t>
          </a:r>
          <a:endParaRPr lang="zh-CN" altLang="en-US" sz="1800" dirty="0">
            <a:latin typeface="Times New Roman" pitchFamily="18" charset="0"/>
            <a:cs typeface="Times New Roman" pitchFamily="18" charset="0"/>
          </a:endParaRPr>
        </a:p>
      </dgm:t>
    </dgm:pt>
    <dgm:pt modelId="{1121A9C9-F8E7-4DB5-9A35-B2D6559C8AE1}" type="parTrans" cxnId="{36716A95-DCCC-46B3-B784-389C8A2A1C30}">
      <dgm:prSet/>
      <dgm:spPr/>
      <dgm:t>
        <a:bodyPr/>
        <a:lstStyle/>
        <a:p>
          <a:endParaRPr lang="zh-CN" altLang="en-US"/>
        </a:p>
      </dgm:t>
    </dgm:pt>
    <dgm:pt modelId="{69EEAA93-6F4C-42B1-9C9D-6B1C1F0A50C3}" type="sibTrans" cxnId="{36716A95-DCCC-46B3-B784-389C8A2A1C30}">
      <dgm:prSet/>
      <dgm:spPr/>
      <dgm:t>
        <a:bodyPr/>
        <a:lstStyle/>
        <a:p>
          <a:endParaRPr lang="zh-CN" altLang="en-US"/>
        </a:p>
      </dgm:t>
    </dgm:pt>
    <dgm:pt modelId="{B44D7680-6B97-45C4-A5A8-1D4165206FF2}">
      <dgm:prSet custT="1"/>
      <dgm:spPr>
        <a:blipFill rotWithShape="0">
          <a:blip xmlns:r="http://schemas.openxmlformats.org/officeDocument/2006/relationships" r:embed="rId1"/>
          <a:stretch>
            <a:fillRect/>
          </a:stretch>
        </a:blipFill>
      </dgm:spPr>
      <dgm:t>
        <a:bodyPr/>
        <a:lstStyle/>
        <a:p>
          <a:pPr algn="just"/>
          <a:r>
            <a:rPr lang="en-US" altLang="zh-CN" sz="1800" dirty="0" smtClean="0">
              <a:latin typeface="Times New Roman" pitchFamily="18" charset="0"/>
              <a:cs typeface="Times New Roman" pitchFamily="18" charset="0"/>
            </a:rPr>
            <a:t>4.Superimposing the coordinates of the sensing object and information about the intensity of the backscatter signal on the map.</a:t>
          </a:r>
          <a:endParaRPr lang="zh-CN" altLang="en-US" sz="1800" dirty="0">
            <a:latin typeface="Times New Roman" pitchFamily="18" charset="0"/>
            <a:cs typeface="Times New Roman" pitchFamily="18" charset="0"/>
          </a:endParaRPr>
        </a:p>
      </dgm:t>
    </dgm:pt>
    <dgm:pt modelId="{E17B16D5-778B-49D3-849F-EC4DD2698B46}" type="parTrans" cxnId="{9B4C6756-D728-4462-A40D-B03BBBA52CBE}">
      <dgm:prSet/>
      <dgm:spPr/>
      <dgm:t>
        <a:bodyPr/>
        <a:lstStyle/>
        <a:p>
          <a:endParaRPr lang="zh-CN" altLang="en-US"/>
        </a:p>
      </dgm:t>
    </dgm:pt>
    <dgm:pt modelId="{ABB2D18C-B82A-421B-A535-1E4A78620820}" type="sibTrans" cxnId="{9B4C6756-D728-4462-A40D-B03BBBA52CBE}">
      <dgm:prSet/>
      <dgm:spPr/>
      <dgm:t>
        <a:bodyPr/>
        <a:lstStyle/>
        <a:p>
          <a:endParaRPr lang="zh-CN" altLang="en-US"/>
        </a:p>
      </dgm:t>
    </dgm:pt>
    <dgm:pt modelId="{B6EF00A6-3C91-41CE-A1D8-FED6602696D3}">
      <dgm:prSet custT="1"/>
      <dgm:spPr/>
      <dgm:t>
        <a:bodyPr/>
        <a:lstStyle/>
        <a:p>
          <a:r>
            <a:rPr lang="en-US" altLang="en-US" sz="1800" dirty="0" smtClean="0">
              <a:latin typeface="Times New Roman" pitchFamily="18" charset="0"/>
              <a:cs typeface="Times New Roman" pitchFamily="18" charset="0"/>
            </a:rPr>
            <a:t>5. Checking the stability and accuracy of the complex in various conditions, if necessary, adjusting programs and algorithms.</a:t>
          </a:r>
          <a:endParaRPr lang="zh-CN" altLang="en-US" sz="1800" dirty="0">
            <a:latin typeface="Times New Roman" pitchFamily="18" charset="0"/>
            <a:cs typeface="Times New Roman" pitchFamily="18" charset="0"/>
          </a:endParaRPr>
        </a:p>
      </dgm:t>
    </dgm:pt>
    <dgm:pt modelId="{1BC56B2F-6F02-4A74-BDFE-B60AD4CB12ED}" type="parTrans" cxnId="{FF0E46CC-FBA7-4900-89C2-4B428FE0115A}">
      <dgm:prSet/>
      <dgm:spPr/>
      <dgm:t>
        <a:bodyPr/>
        <a:lstStyle/>
        <a:p>
          <a:endParaRPr lang="zh-CN" altLang="en-US"/>
        </a:p>
      </dgm:t>
    </dgm:pt>
    <dgm:pt modelId="{680253ED-3717-4910-8978-C866CAABF266}" type="sibTrans" cxnId="{FF0E46CC-FBA7-4900-89C2-4B428FE0115A}">
      <dgm:prSet/>
      <dgm:spPr/>
      <dgm:t>
        <a:bodyPr/>
        <a:lstStyle/>
        <a:p>
          <a:endParaRPr lang="zh-CN" altLang="en-US"/>
        </a:p>
      </dgm:t>
    </dgm:pt>
    <dgm:pt modelId="{C079FA23-C43A-403E-A212-833C4B825AF3}" type="pres">
      <dgm:prSet presAssocID="{33298C81-D694-469E-AC61-EFE0CFA9DD37}" presName="linearFlow" presStyleCnt="0">
        <dgm:presLayoutVars>
          <dgm:dir/>
          <dgm:animLvl val="lvl"/>
          <dgm:resizeHandles val="exact"/>
        </dgm:presLayoutVars>
      </dgm:prSet>
      <dgm:spPr/>
      <dgm:t>
        <a:bodyPr/>
        <a:lstStyle/>
        <a:p>
          <a:endParaRPr lang="zh-CN" altLang="en-US"/>
        </a:p>
      </dgm:t>
    </dgm:pt>
    <dgm:pt modelId="{D956DB05-57A4-421B-8F30-C7ED01F0501F}" type="pres">
      <dgm:prSet presAssocID="{7651E94A-04DE-4725-9C53-A98C8F8E8147}" presName="composite" presStyleCnt="0"/>
      <dgm:spPr/>
    </dgm:pt>
    <dgm:pt modelId="{B085E33B-B164-4FAC-A21D-9905FB20B7C3}" type="pres">
      <dgm:prSet presAssocID="{7651E94A-04DE-4725-9C53-A98C8F8E8147}" presName="parentText" presStyleLbl="alignNode1" presStyleIdx="0" presStyleCnt="5">
        <dgm:presLayoutVars>
          <dgm:chMax val="1"/>
          <dgm:bulletEnabled val="1"/>
        </dgm:presLayoutVars>
      </dgm:prSet>
      <dgm:spPr/>
      <dgm:t>
        <a:bodyPr/>
        <a:lstStyle/>
        <a:p>
          <a:endParaRPr lang="zh-CN" altLang="en-US"/>
        </a:p>
      </dgm:t>
    </dgm:pt>
    <dgm:pt modelId="{8A156BDC-D4BC-4313-B82D-BFF1EF45B1AD}" type="pres">
      <dgm:prSet presAssocID="{7651E94A-04DE-4725-9C53-A98C8F8E8147}" presName="descendantText" presStyleLbl="alignAcc1" presStyleIdx="0" presStyleCnt="5">
        <dgm:presLayoutVars>
          <dgm:bulletEnabled val="1"/>
        </dgm:presLayoutVars>
      </dgm:prSet>
      <dgm:spPr/>
      <dgm:t>
        <a:bodyPr/>
        <a:lstStyle/>
        <a:p>
          <a:endParaRPr lang="zh-CN" altLang="en-US"/>
        </a:p>
      </dgm:t>
    </dgm:pt>
    <dgm:pt modelId="{E34B1E90-B28A-448E-ACBE-D7DADFB21AC6}" type="pres">
      <dgm:prSet presAssocID="{4A7675BB-1755-4DB9-B70E-F5E7CE6AF418}" presName="sp" presStyleCnt="0"/>
      <dgm:spPr/>
    </dgm:pt>
    <dgm:pt modelId="{9D1E71C2-EA34-42DF-B63F-BA279282F80E}" type="pres">
      <dgm:prSet presAssocID="{8937D44B-8481-4046-9003-749B046BE614}" presName="composite" presStyleCnt="0"/>
      <dgm:spPr/>
    </dgm:pt>
    <dgm:pt modelId="{1CFF9E1B-8651-4889-BE39-AD0C5E36E070}" type="pres">
      <dgm:prSet presAssocID="{8937D44B-8481-4046-9003-749B046BE614}" presName="parentText" presStyleLbl="alignNode1" presStyleIdx="1" presStyleCnt="5">
        <dgm:presLayoutVars>
          <dgm:chMax val="1"/>
          <dgm:bulletEnabled val="1"/>
        </dgm:presLayoutVars>
      </dgm:prSet>
      <dgm:spPr/>
      <dgm:t>
        <a:bodyPr/>
        <a:lstStyle/>
        <a:p>
          <a:endParaRPr lang="zh-CN" altLang="en-US"/>
        </a:p>
      </dgm:t>
    </dgm:pt>
    <dgm:pt modelId="{D341AEB9-B40E-4BF6-A337-749F38C27E1B}" type="pres">
      <dgm:prSet presAssocID="{8937D44B-8481-4046-9003-749B046BE614}" presName="descendantText" presStyleLbl="alignAcc1" presStyleIdx="1" presStyleCnt="5">
        <dgm:presLayoutVars>
          <dgm:bulletEnabled val="1"/>
        </dgm:presLayoutVars>
      </dgm:prSet>
      <dgm:spPr/>
      <dgm:t>
        <a:bodyPr/>
        <a:lstStyle/>
        <a:p>
          <a:endParaRPr lang="zh-CN" altLang="en-US"/>
        </a:p>
      </dgm:t>
    </dgm:pt>
    <dgm:pt modelId="{D395BA35-216A-4F26-9A2B-1D66936D30B6}" type="pres">
      <dgm:prSet presAssocID="{529D23B1-12F8-4AC7-BDE6-9ED9DD10CD5D}" presName="sp" presStyleCnt="0"/>
      <dgm:spPr/>
    </dgm:pt>
    <dgm:pt modelId="{CD7E472F-A749-4016-902E-3102EF6A18CF}" type="pres">
      <dgm:prSet presAssocID="{179E65B1-F570-4046-ABDD-2841A7747DA8}" presName="composite" presStyleCnt="0"/>
      <dgm:spPr/>
    </dgm:pt>
    <dgm:pt modelId="{8652825B-9E62-43EA-8D89-559556C41628}" type="pres">
      <dgm:prSet presAssocID="{179E65B1-F570-4046-ABDD-2841A7747DA8}" presName="parentText" presStyleLbl="alignNode1" presStyleIdx="2" presStyleCnt="5">
        <dgm:presLayoutVars>
          <dgm:chMax val="1"/>
          <dgm:bulletEnabled val="1"/>
        </dgm:presLayoutVars>
      </dgm:prSet>
      <dgm:spPr/>
      <dgm:t>
        <a:bodyPr/>
        <a:lstStyle/>
        <a:p>
          <a:endParaRPr lang="zh-CN" altLang="en-US"/>
        </a:p>
      </dgm:t>
    </dgm:pt>
    <dgm:pt modelId="{672800DD-D8AE-40C1-B049-183116339E7E}" type="pres">
      <dgm:prSet presAssocID="{179E65B1-F570-4046-ABDD-2841A7747DA8}" presName="descendantText" presStyleLbl="alignAcc1" presStyleIdx="2" presStyleCnt="5">
        <dgm:presLayoutVars>
          <dgm:bulletEnabled val="1"/>
        </dgm:presLayoutVars>
      </dgm:prSet>
      <dgm:spPr/>
      <dgm:t>
        <a:bodyPr/>
        <a:lstStyle/>
        <a:p>
          <a:endParaRPr lang="zh-CN" altLang="en-US"/>
        </a:p>
      </dgm:t>
    </dgm:pt>
    <dgm:pt modelId="{6DB98999-E4F5-4FC2-A0D8-8FCA7F942E4E}" type="pres">
      <dgm:prSet presAssocID="{DEC70E11-F663-4A99-B5BE-00DD11BDC3B9}" presName="sp" presStyleCnt="0"/>
      <dgm:spPr/>
    </dgm:pt>
    <dgm:pt modelId="{51EBF741-DCA9-4F1E-A94F-99A931EAA803}" type="pres">
      <dgm:prSet presAssocID="{5AE6E712-7FA1-4CFF-95A2-7021BBC5CC3D}" presName="composite" presStyleCnt="0"/>
      <dgm:spPr/>
    </dgm:pt>
    <dgm:pt modelId="{9D2D792A-41E2-40C1-9525-F0C18633CCDB}" type="pres">
      <dgm:prSet presAssocID="{5AE6E712-7FA1-4CFF-95A2-7021BBC5CC3D}" presName="parentText" presStyleLbl="alignNode1" presStyleIdx="3" presStyleCnt="5">
        <dgm:presLayoutVars>
          <dgm:chMax val="1"/>
          <dgm:bulletEnabled val="1"/>
        </dgm:presLayoutVars>
      </dgm:prSet>
      <dgm:spPr/>
      <dgm:t>
        <a:bodyPr/>
        <a:lstStyle/>
        <a:p>
          <a:endParaRPr lang="zh-CN" altLang="en-US"/>
        </a:p>
      </dgm:t>
    </dgm:pt>
    <dgm:pt modelId="{76466776-DB28-46FC-A3B2-8217150CF79A}" type="pres">
      <dgm:prSet presAssocID="{5AE6E712-7FA1-4CFF-95A2-7021BBC5CC3D}" presName="descendantText" presStyleLbl="alignAcc1" presStyleIdx="3" presStyleCnt="5">
        <dgm:presLayoutVars>
          <dgm:bulletEnabled val="1"/>
        </dgm:presLayoutVars>
      </dgm:prSet>
      <dgm:spPr/>
      <dgm:t>
        <a:bodyPr/>
        <a:lstStyle/>
        <a:p>
          <a:endParaRPr lang="zh-CN" altLang="en-US"/>
        </a:p>
      </dgm:t>
    </dgm:pt>
    <dgm:pt modelId="{09F1D4EA-3FDC-496D-B57B-B1532F51E5F1}" type="pres">
      <dgm:prSet presAssocID="{A4DC227F-8E58-4440-8541-499F9FFDF078}" presName="sp" presStyleCnt="0"/>
      <dgm:spPr/>
    </dgm:pt>
    <dgm:pt modelId="{C52621D9-970F-400F-AD17-48052DA7543E}" type="pres">
      <dgm:prSet presAssocID="{192BDE89-3B0F-4BCF-BA32-4A3809B4CF4F}" presName="composite" presStyleCnt="0"/>
      <dgm:spPr/>
    </dgm:pt>
    <dgm:pt modelId="{A37BBF17-5136-4A92-8C9D-D241E31B03D6}" type="pres">
      <dgm:prSet presAssocID="{192BDE89-3B0F-4BCF-BA32-4A3809B4CF4F}" presName="parentText" presStyleLbl="alignNode1" presStyleIdx="4" presStyleCnt="5">
        <dgm:presLayoutVars>
          <dgm:chMax val="1"/>
          <dgm:bulletEnabled val="1"/>
        </dgm:presLayoutVars>
      </dgm:prSet>
      <dgm:spPr/>
      <dgm:t>
        <a:bodyPr/>
        <a:lstStyle/>
        <a:p>
          <a:endParaRPr lang="zh-CN" altLang="en-US"/>
        </a:p>
      </dgm:t>
    </dgm:pt>
    <dgm:pt modelId="{C34AB6DD-A52D-488F-82CE-EBA028C4A3B3}" type="pres">
      <dgm:prSet presAssocID="{192BDE89-3B0F-4BCF-BA32-4A3809B4CF4F}" presName="descendantText" presStyleLbl="alignAcc1" presStyleIdx="4" presStyleCnt="5">
        <dgm:presLayoutVars>
          <dgm:bulletEnabled val="1"/>
        </dgm:presLayoutVars>
      </dgm:prSet>
      <dgm:spPr/>
      <dgm:t>
        <a:bodyPr/>
        <a:lstStyle/>
        <a:p>
          <a:endParaRPr lang="zh-CN" altLang="en-US"/>
        </a:p>
      </dgm:t>
    </dgm:pt>
  </dgm:ptLst>
  <dgm:cxnLst>
    <dgm:cxn modelId="{98B61382-7765-4329-AE73-44D7DD76378C}" srcId="{8937D44B-8481-4046-9003-749B046BE614}" destId="{C1AD4409-89CE-4B42-A33C-5C484D88D8C1}" srcOrd="0" destOrd="0" parTransId="{FD3FCA7C-393A-469F-9F1A-88CCD77060EA}" sibTransId="{118EA01B-91E3-4F9A-81D0-9DAF5376E32A}"/>
    <dgm:cxn modelId="{8425ED8F-993A-4692-84D0-E39DBB62F731}" type="presOf" srcId="{B6EF00A6-3C91-41CE-A1D8-FED6602696D3}" destId="{C34AB6DD-A52D-488F-82CE-EBA028C4A3B3}" srcOrd="0" destOrd="0" presId="urn:microsoft.com/office/officeart/2005/8/layout/chevron2"/>
    <dgm:cxn modelId="{546EDE74-2B25-482B-B202-41D7AB8B8226}" type="presOf" srcId="{192BDE89-3B0F-4BCF-BA32-4A3809B4CF4F}" destId="{A37BBF17-5136-4A92-8C9D-D241E31B03D6}" srcOrd="0" destOrd="0" presId="urn:microsoft.com/office/officeart/2005/8/layout/chevron2"/>
    <dgm:cxn modelId="{AA34DA1E-46A5-49DC-B6F1-8B1F19CC7445}" type="presOf" srcId="{179E65B1-F570-4046-ABDD-2841A7747DA8}" destId="{8652825B-9E62-43EA-8D89-559556C41628}" srcOrd="0" destOrd="0" presId="urn:microsoft.com/office/officeart/2005/8/layout/chevron2"/>
    <dgm:cxn modelId="{9B4C6756-D728-4462-A40D-B03BBBA52CBE}" srcId="{5AE6E712-7FA1-4CFF-95A2-7021BBC5CC3D}" destId="{B44D7680-6B97-45C4-A5A8-1D4165206FF2}" srcOrd="0" destOrd="0" parTransId="{E17B16D5-778B-49D3-849F-EC4DD2698B46}" sibTransId="{ABB2D18C-B82A-421B-A535-1E4A78620820}"/>
    <dgm:cxn modelId="{C49C5538-18F2-4B3A-8618-8174637F9FFF}" srcId="{33298C81-D694-469E-AC61-EFE0CFA9DD37}" destId="{192BDE89-3B0F-4BCF-BA32-4A3809B4CF4F}" srcOrd="4" destOrd="0" parTransId="{89A6D6E0-8C41-4E6C-97D8-A3EABD975305}" sibTransId="{83B0407C-2D3B-490D-80BF-420EF376243B}"/>
    <dgm:cxn modelId="{BA929C10-FC37-4943-920E-96FE401B73C4}" srcId="{33298C81-D694-469E-AC61-EFE0CFA9DD37}" destId="{5AE6E712-7FA1-4CFF-95A2-7021BBC5CC3D}" srcOrd="3" destOrd="0" parTransId="{B922A51A-6646-4477-AFAB-E5CD113ED2A4}" sibTransId="{A4DC227F-8E58-4440-8541-499F9FFDF078}"/>
    <dgm:cxn modelId="{36716A95-DCCC-46B3-B784-389C8A2A1C30}" srcId="{179E65B1-F570-4046-ABDD-2841A7747DA8}" destId="{BE387977-D5C9-484F-92A0-A7351BF74C14}" srcOrd="0" destOrd="0" parTransId="{1121A9C9-F8E7-4DB5-9A35-B2D6559C8AE1}" sibTransId="{69EEAA93-6F4C-42B1-9C9D-6B1C1F0A50C3}"/>
    <dgm:cxn modelId="{8FD20BBA-8540-4645-A085-12FA65640A75}" srcId="{7651E94A-04DE-4725-9C53-A98C8F8E8147}" destId="{D4FDEB72-FAEC-4A9D-A775-C92BBACCC54F}" srcOrd="0" destOrd="0" parTransId="{DD7C02F9-B7DC-40B2-9354-F71F77618659}" sibTransId="{6B62A5E3-AA24-49D2-81D8-E3E1AA1E4D42}"/>
    <dgm:cxn modelId="{F2FBD666-E554-4D5F-8BE6-AB85FD6FA996}" srcId="{33298C81-D694-469E-AC61-EFE0CFA9DD37}" destId="{179E65B1-F570-4046-ABDD-2841A7747DA8}" srcOrd="2" destOrd="0" parTransId="{BBEC4276-537B-48F8-AD8D-88243EA0059C}" sibTransId="{DEC70E11-F663-4A99-B5BE-00DD11BDC3B9}"/>
    <dgm:cxn modelId="{4DF3FE6F-E0E5-4070-B208-AE7E1A35981E}" type="presOf" srcId="{B44D7680-6B97-45C4-A5A8-1D4165206FF2}" destId="{76466776-DB28-46FC-A3B2-8217150CF79A}" srcOrd="0" destOrd="0" presId="urn:microsoft.com/office/officeart/2005/8/layout/chevron2"/>
    <dgm:cxn modelId="{C802118C-6F4F-4786-A4C9-11515A669FEB}" type="presOf" srcId="{5AE6E712-7FA1-4CFF-95A2-7021BBC5CC3D}" destId="{9D2D792A-41E2-40C1-9525-F0C18633CCDB}" srcOrd="0" destOrd="0" presId="urn:microsoft.com/office/officeart/2005/8/layout/chevron2"/>
    <dgm:cxn modelId="{AE7A10D3-A45F-4CAB-912E-61442361D622}" type="presOf" srcId="{C1AD4409-89CE-4B42-A33C-5C484D88D8C1}" destId="{D341AEB9-B40E-4BF6-A337-749F38C27E1B}" srcOrd="0" destOrd="0" presId="urn:microsoft.com/office/officeart/2005/8/layout/chevron2"/>
    <dgm:cxn modelId="{EAF0B3D9-AB0B-4459-8D88-58E1E75E403A}" srcId="{33298C81-D694-469E-AC61-EFE0CFA9DD37}" destId="{8937D44B-8481-4046-9003-749B046BE614}" srcOrd="1" destOrd="0" parTransId="{7119A827-E3DA-45B2-8D34-56373912BC63}" sibTransId="{529D23B1-12F8-4AC7-BDE6-9ED9DD10CD5D}"/>
    <dgm:cxn modelId="{C838C9CC-599F-43EA-AF27-40A07DD8CA31}" type="presOf" srcId="{7651E94A-04DE-4725-9C53-A98C8F8E8147}" destId="{B085E33B-B164-4FAC-A21D-9905FB20B7C3}" srcOrd="0" destOrd="0" presId="urn:microsoft.com/office/officeart/2005/8/layout/chevron2"/>
    <dgm:cxn modelId="{9C3DD69D-0813-4E30-84A9-F074F492777B}" type="presOf" srcId="{D4FDEB72-FAEC-4A9D-A775-C92BBACCC54F}" destId="{8A156BDC-D4BC-4313-B82D-BFF1EF45B1AD}" srcOrd="0" destOrd="0" presId="urn:microsoft.com/office/officeart/2005/8/layout/chevron2"/>
    <dgm:cxn modelId="{FF0E46CC-FBA7-4900-89C2-4B428FE0115A}" srcId="{192BDE89-3B0F-4BCF-BA32-4A3809B4CF4F}" destId="{B6EF00A6-3C91-41CE-A1D8-FED6602696D3}" srcOrd="0" destOrd="0" parTransId="{1BC56B2F-6F02-4A74-BDFE-B60AD4CB12ED}" sibTransId="{680253ED-3717-4910-8978-C866CAABF266}"/>
    <dgm:cxn modelId="{C384B754-D1FE-425E-A259-94EC9BD180EA}" type="presOf" srcId="{33298C81-D694-469E-AC61-EFE0CFA9DD37}" destId="{C079FA23-C43A-403E-A212-833C4B825AF3}" srcOrd="0" destOrd="0" presId="urn:microsoft.com/office/officeart/2005/8/layout/chevron2"/>
    <dgm:cxn modelId="{98B28E1D-95C1-462D-AA5C-8CD937736BF3}" type="presOf" srcId="{8937D44B-8481-4046-9003-749B046BE614}" destId="{1CFF9E1B-8651-4889-BE39-AD0C5E36E070}" srcOrd="0" destOrd="0" presId="urn:microsoft.com/office/officeart/2005/8/layout/chevron2"/>
    <dgm:cxn modelId="{A9D3F01E-D281-4832-AA79-787F1A212A11}" type="presOf" srcId="{BE387977-D5C9-484F-92A0-A7351BF74C14}" destId="{672800DD-D8AE-40C1-B049-183116339E7E}" srcOrd="0" destOrd="0" presId="urn:microsoft.com/office/officeart/2005/8/layout/chevron2"/>
    <dgm:cxn modelId="{D61EAA74-FDE1-4015-BF5E-1E8D0372BFE3}" srcId="{33298C81-D694-469E-AC61-EFE0CFA9DD37}" destId="{7651E94A-04DE-4725-9C53-A98C8F8E8147}" srcOrd="0" destOrd="0" parTransId="{4FEBA133-95D9-4AFD-A497-BEB787055B22}" sibTransId="{4A7675BB-1755-4DB9-B70E-F5E7CE6AF418}"/>
    <dgm:cxn modelId="{FB714B62-F3FC-4906-AC03-A893D69595AC}" type="presParOf" srcId="{C079FA23-C43A-403E-A212-833C4B825AF3}" destId="{D956DB05-57A4-421B-8F30-C7ED01F0501F}" srcOrd="0" destOrd="0" presId="urn:microsoft.com/office/officeart/2005/8/layout/chevron2"/>
    <dgm:cxn modelId="{4884BDDE-6565-45B2-BCCC-9D87FC4401D5}" type="presParOf" srcId="{D956DB05-57A4-421B-8F30-C7ED01F0501F}" destId="{B085E33B-B164-4FAC-A21D-9905FB20B7C3}" srcOrd="0" destOrd="0" presId="urn:microsoft.com/office/officeart/2005/8/layout/chevron2"/>
    <dgm:cxn modelId="{5B7974BD-B67C-415A-A02E-FDF1BEADE01F}" type="presParOf" srcId="{D956DB05-57A4-421B-8F30-C7ED01F0501F}" destId="{8A156BDC-D4BC-4313-B82D-BFF1EF45B1AD}" srcOrd="1" destOrd="0" presId="urn:microsoft.com/office/officeart/2005/8/layout/chevron2"/>
    <dgm:cxn modelId="{25001844-C5C0-4186-B4EF-D1359AF5EE74}" type="presParOf" srcId="{C079FA23-C43A-403E-A212-833C4B825AF3}" destId="{E34B1E90-B28A-448E-ACBE-D7DADFB21AC6}" srcOrd="1" destOrd="0" presId="urn:microsoft.com/office/officeart/2005/8/layout/chevron2"/>
    <dgm:cxn modelId="{E35E5B19-42FC-485D-85E7-53A776C6723F}" type="presParOf" srcId="{C079FA23-C43A-403E-A212-833C4B825AF3}" destId="{9D1E71C2-EA34-42DF-B63F-BA279282F80E}" srcOrd="2" destOrd="0" presId="urn:microsoft.com/office/officeart/2005/8/layout/chevron2"/>
    <dgm:cxn modelId="{0DD80706-DD52-47BC-9A43-EC69E14C4FEB}" type="presParOf" srcId="{9D1E71C2-EA34-42DF-B63F-BA279282F80E}" destId="{1CFF9E1B-8651-4889-BE39-AD0C5E36E070}" srcOrd="0" destOrd="0" presId="urn:microsoft.com/office/officeart/2005/8/layout/chevron2"/>
    <dgm:cxn modelId="{D22AD35F-F034-4009-B61D-142E2FA0945D}" type="presParOf" srcId="{9D1E71C2-EA34-42DF-B63F-BA279282F80E}" destId="{D341AEB9-B40E-4BF6-A337-749F38C27E1B}" srcOrd="1" destOrd="0" presId="urn:microsoft.com/office/officeart/2005/8/layout/chevron2"/>
    <dgm:cxn modelId="{CD671B98-5B56-4FE2-B54C-E54AF0C4CB61}" type="presParOf" srcId="{C079FA23-C43A-403E-A212-833C4B825AF3}" destId="{D395BA35-216A-4F26-9A2B-1D66936D30B6}" srcOrd="3" destOrd="0" presId="urn:microsoft.com/office/officeart/2005/8/layout/chevron2"/>
    <dgm:cxn modelId="{63680726-3FDE-41F7-804F-F997CE1E8E5A}" type="presParOf" srcId="{C079FA23-C43A-403E-A212-833C4B825AF3}" destId="{CD7E472F-A749-4016-902E-3102EF6A18CF}" srcOrd="4" destOrd="0" presId="urn:microsoft.com/office/officeart/2005/8/layout/chevron2"/>
    <dgm:cxn modelId="{FCD598A7-5D86-493E-A03F-912EB58A68B5}" type="presParOf" srcId="{CD7E472F-A749-4016-902E-3102EF6A18CF}" destId="{8652825B-9E62-43EA-8D89-559556C41628}" srcOrd="0" destOrd="0" presId="urn:microsoft.com/office/officeart/2005/8/layout/chevron2"/>
    <dgm:cxn modelId="{92428C0A-C2E9-40DC-884F-03AAA7B80FB9}" type="presParOf" srcId="{CD7E472F-A749-4016-902E-3102EF6A18CF}" destId="{672800DD-D8AE-40C1-B049-183116339E7E}" srcOrd="1" destOrd="0" presId="urn:microsoft.com/office/officeart/2005/8/layout/chevron2"/>
    <dgm:cxn modelId="{9F40A0CD-76FE-4FDC-8B88-9A4BB7F3DEA2}" type="presParOf" srcId="{C079FA23-C43A-403E-A212-833C4B825AF3}" destId="{6DB98999-E4F5-4FC2-A0D8-8FCA7F942E4E}" srcOrd="5" destOrd="0" presId="urn:microsoft.com/office/officeart/2005/8/layout/chevron2"/>
    <dgm:cxn modelId="{6AD13636-5B40-425F-935B-36728373946F}" type="presParOf" srcId="{C079FA23-C43A-403E-A212-833C4B825AF3}" destId="{51EBF741-DCA9-4F1E-A94F-99A931EAA803}" srcOrd="6" destOrd="0" presId="urn:microsoft.com/office/officeart/2005/8/layout/chevron2"/>
    <dgm:cxn modelId="{5882ECAB-E589-4E28-8D09-3CA92306A0DD}" type="presParOf" srcId="{51EBF741-DCA9-4F1E-A94F-99A931EAA803}" destId="{9D2D792A-41E2-40C1-9525-F0C18633CCDB}" srcOrd="0" destOrd="0" presId="urn:microsoft.com/office/officeart/2005/8/layout/chevron2"/>
    <dgm:cxn modelId="{DAB5C3BD-A8E3-42CB-B3EF-80A6E131610A}" type="presParOf" srcId="{51EBF741-DCA9-4F1E-A94F-99A931EAA803}" destId="{76466776-DB28-46FC-A3B2-8217150CF79A}" srcOrd="1" destOrd="0" presId="urn:microsoft.com/office/officeart/2005/8/layout/chevron2"/>
    <dgm:cxn modelId="{DE1786AD-6737-4FCD-86E6-180A0145E075}" type="presParOf" srcId="{C079FA23-C43A-403E-A212-833C4B825AF3}" destId="{09F1D4EA-3FDC-496D-B57B-B1532F51E5F1}" srcOrd="7" destOrd="0" presId="urn:microsoft.com/office/officeart/2005/8/layout/chevron2"/>
    <dgm:cxn modelId="{06F06F6C-23EF-436F-8EE1-E9A678ACDD51}" type="presParOf" srcId="{C079FA23-C43A-403E-A212-833C4B825AF3}" destId="{C52621D9-970F-400F-AD17-48052DA7543E}" srcOrd="8" destOrd="0" presId="urn:microsoft.com/office/officeart/2005/8/layout/chevron2"/>
    <dgm:cxn modelId="{476A34F8-CD7F-4120-93D6-726152A5E39B}" type="presParOf" srcId="{C52621D9-970F-400F-AD17-48052DA7543E}" destId="{A37BBF17-5136-4A92-8C9D-D241E31B03D6}" srcOrd="0" destOrd="0" presId="urn:microsoft.com/office/officeart/2005/8/layout/chevron2"/>
    <dgm:cxn modelId="{A3813F5D-2F20-4F01-93F1-100B97A22F9D}" type="presParOf" srcId="{C52621D9-970F-400F-AD17-48052DA7543E}" destId="{C34AB6DD-A52D-488F-82CE-EBA028C4A3B3}"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6B8F0-6E6C-4189-ABAF-22B6C6110B10}" type="datetimeFigureOut">
              <a:rPr lang="zh-CN" altLang="en-US" smtClean="0"/>
              <a:pPr/>
              <a:t>2020/5/16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65778-98A3-4006-8FC0-B17FAA6462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algn="just">
              <a:buNone/>
            </a:pPr>
            <a:r>
              <a:rPr lang="en-US" altLang="zh-CN" sz="1200" dirty="0" smtClean="0">
                <a:latin typeface="Times New Roman" pitchFamily="18" charset="0"/>
                <a:cs typeface="Times New Roman" pitchFamily="18" charset="0"/>
              </a:rPr>
              <a:t>When we make </a:t>
            </a:r>
            <a:r>
              <a:rPr lang="en-US" altLang="zh-CN" sz="1200" dirty="0" err="1" smtClean="0">
                <a:latin typeface="Times New Roman" pitchFamily="18" charset="0"/>
                <a:cs typeface="Times New Roman" pitchFamily="18" charset="0"/>
              </a:rPr>
              <a:t>lidar</a:t>
            </a:r>
            <a:r>
              <a:rPr lang="en-US" altLang="zh-CN" sz="1200" dirty="0" smtClean="0">
                <a:latin typeface="Times New Roman" pitchFamily="18" charset="0"/>
                <a:cs typeface="Times New Roman" pitchFamily="18" charset="0"/>
              </a:rPr>
              <a:t> measurements, we not only need to analyze the backscatter signal, but also need to collect the distance, altitude and meteorological information of the measured object. The obtained information is fused by the microprocessor and </a:t>
            </a:r>
            <a:r>
              <a:rPr lang="en-US" altLang="zh-CN" sz="1200" dirty="0" err="1" smtClean="0">
                <a:latin typeface="Times New Roman" pitchFamily="18" charset="0"/>
                <a:cs typeface="Times New Roman" pitchFamily="18" charset="0"/>
              </a:rPr>
              <a:t>overlayed</a:t>
            </a:r>
            <a:r>
              <a:rPr lang="en-US" altLang="zh-CN" sz="1200" dirty="0" smtClean="0">
                <a:latin typeface="Times New Roman" pitchFamily="18" charset="0"/>
                <a:cs typeface="Times New Roman" pitchFamily="18" charset="0"/>
              </a:rPr>
              <a:t> with the map.</a:t>
            </a:r>
          </a:p>
          <a:p>
            <a:pPr marL="0" algn="just">
              <a:buNone/>
            </a:pPr>
            <a:r>
              <a:rPr lang="en-US" altLang="zh-CN" sz="1200" dirty="0" smtClean="0">
                <a:solidFill>
                  <a:schemeClr val="tx1"/>
                </a:solidFill>
                <a:latin typeface="Times New Roman" pitchFamily="18" charset="0"/>
                <a:cs typeface="Times New Roman" pitchFamily="18" charset="0"/>
              </a:rPr>
              <a:t>(1.When recording LIDAR measurements and further processing, it is often necessary to possess information about weather conditions at the time of the measurement. </a:t>
            </a:r>
          </a:p>
          <a:p>
            <a:pPr marL="0" algn="just">
              <a:buNone/>
            </a:pPr>
            <a:r>
              <a:rPr lang="en-US" altLang="zh-CN" sz="1200" dirty="0" smtClean="0">
                <a:solidFill>
                  <a:schemeClr val="tx1"/>
                </a:solidFill>
                <a:latin typeface="Times New Roman" pitchFamily="18" charset="0"/>
                <a:cs typeface="Times New Roman" pitchFamily="18" charset="0"/>
              </a:rPr>
              <a:t>2.When measuring using mobile LIDAR complexes, it is necessary to know the coordinates of the location of the experiments and the direction of sounding. </a:t>
            </a:r>
          </a:p>
          <a:p>
            <a:pPr marL="0" algn="just">
              <a:buNone/>
            </a:pPr>
            <a:r>
              <a:rPr lang="en-US" altLang="zh-CN" sz="1200" dirty="0" smtClean="0">
                <a:solidFill>
                  <a:schemeClr val="tx1"/>
                </a:solidFill>
                <a:latin typeface="Times New Roman" pitchFamily="18" charset="0"/>
                <a:cs typeface="Times New Roman" pitchFamily="18" charset="0"/>
              </a:rPr>
              <a:t>3.When using LIDAR technologies for obtaining meteorological data, or when sensing the atmosphere for environmental monitoring, it is advisable in real time to attach the measurement results to a map of the area and to obtain a three-dimensional image of an aerosol plume (3D mapping).)</a:t>
            </a:r>
          </a:p>
          <a:p>
            <a:endParaRPr lang="zh-CN" altLang="en-US" dirty="0"/>
          </a:p>
        </p:txBody>
      </p:sp>
      <p:sp>
        <p:nvSpPr>
          <p:cNvPr id="4" name="灯片编号占位符 3"/>
          <p:cNvSpPr>
            <a:spLocks noGrp="1"/>
          </p:cNvSpPr>
          <p:nvPr>
            <p:ph type="sldNum" sz="quarter" idx="10"/>
          </p:nvPr>
        </p:nvSpPr>
        <p:spPr/>
        <p:txBody>
          <a:bodyPr/>
          <a:lstStyle/>
          <a:p>
            <a:fld id="{9B265778-98A3-4006-8FC0-B17FAA646289}"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None/>
            </a:pPr>
            <a:r>
              <a:rPr lang="en-US" altLang="zh-CN" dirty="0" smtClean="0">
                <a:latin typeface="Times New Roman" pitchFamily="18" charset="0"/>
                <a:cs typeface="Times New Roman" pitchFamily="18" charset="0"/>
              </a:rPr>
              <a:t>1.Surveys</a:t>
            </a:r>
          </a:p>
          <a:p>
            <a:pPr>
              <a:buNone/>
            </a:pPr>
            <a:r>
              <a:rPr lang="en-US" altLang="zh-CN" dirty="0" smtClean="0">
                <a:latin typeface="Times New Roman" pitchFamily="18" charset="0"/>
                <a:ea typeface="+mn-ea"/>
                <a:cs typeface="Times New Roman" pitchFamily="18" charset="0"/>
              </a:rPr>
              <a:t>①Can understand the history, current situation, and development trends in this area, which will be more helpful for the research.</a:t>
            </a:r>
          </a:p>
          <a:p>
            <a:pPr>
              <a:buNone/>
            </a:pPr>
            <a:r>
              <a:rPr lang="en-US" altLang="zh-CN" dirty="0" smtClean="0">
                <a:latin typeface="Times New Roman" pitchFamily="18" charset="0"/>
                <a:ea typeface="+mn-ea"/>
                <a:cs typeface="Times New Roman" pitchFamily="18" charset="0"/>
              </a:rPr>
              <a:t>② By collecting and reorganization relevant literature,  can fully understand and master the method of studying this problem.</a:t>
            </a:r>
          </a:p>
          <a:p>
            <a:r>
              <a:rPr lang="en-US" altLang="zh-CN" dirty="0" smtClean="0"/>
              <a:t>2.Experiments</a:t>
            </a:r>
          </a:p>
          <a:p>
            <a:r>
              <a:rPr lang="en-US" altLang="zh-CN" dirty="0" smtClean="0"/>
              <a:t>Through experiments, we can get relevant </a:t>
            </a:r>
            <a:r>
              <a:rPr lang="en-US" altLang="zh-CN" dirty="0" err="1" smtClean="0"/>
              <a:t>datd</a:t>
            </a:r>
            <a:r>
              <a:rPr lang="en-US" altLang="zh-CN" dirty="0" smtClean="0"/>
              <a:t>, and it is the basis for the next step "data analysis“.</a:t>
            </a:r>
          </a:p>
          <a:p>
            <a:r>
              <a:rPr lang="en-US" altLang="zh-CN" dirty="0" smtClean="0"/>
              <a:t>3.Data</a:t>
            </a:r>
            <a:r>
              <a:rPr lang="en-US" altLang="zh-CN" baseline="0" dirty="0" smtClean="0"/>
              <a:t> analysis</a:t>
            </a:r>
          </a:p>
          <a:p>
            <a:r>
              <a:rPr lang="en-US" altLang="zh-CN" dirty="0" smtClean="0"/>
              <a:t>First, judge the rationality of the data based on the experiments. If the deviation is large, you need to find the reasons and solve it. Then use these corrected data to determine the relevant parameters of aerosol and plume.</a:t>
            </a:r>
          </a:p>
          <a:p>
            <a:r>
              <a:rPr lang="en-US" altLang="zh-CN" dirty="0" smtClean="0"/>
              <a:t>The three methods are not independent of each other, but they are supplementary to each other.</a:t>
            </a:r>
            <a:endParaRPr lang="zh-CN" altLang="en-US" dirty="0"/>
          </a:p>
        </p:txBody>
      </p:sp>
      <p:sp>
        <p:nvSpPr>
          <p:cNvPr id="4" name="灯片编号占位符 3"/>
          <p:cNvSpPr>
            <a:spLocks noGrp="1"/>
          </p:cNvSpPr>
          <p:nvPr>
            <p:ph type="sldNum" sz="quarter" idx="10"/>
          </p:nvPr>
        </p:nvSpPr>
        <p:spPr/>
        <p:txBody>
          <a:bodyPr/>
          <a:lstStyle/>
          <a:p>
            <a:fld id="{9B265778-98A3-4006-8FC0-B17FAA646289}"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360000" algn="just">
              <a:spcBef>
                <a:spcPts val="0"/>
              </a:spcBef>
              <a:buNone/>
            </a:pPr>
            <a:r>
              <a:rPr lang="en-US" altLang="zh-CN" sz="1200" dirty="0" smtClean="0">
                <a:latin typeface="Times New Roman" pitchFamily="18" charset="0"/>
                <a:cs typeface="Times New Roman" pitchFamily="18" charset="0"/>
              </a:rPr>
              <a:t>With the rapid development of urbanization, the pollution of atmospheric has become one of the main problems that can not be neglected. The problem</a:t>
            </a:r>
            <a:r>
              <a:rPr lang="en-US" altLang="zh-CN" sz="1200" baseline="0" dirty="0" smtClean="0">
                <a:latin typeface="Times New Roman" pitchFamily="18" charset="0"/>
                <a:cs typeface="Times New Roman" pitchFamily="18" charset="0"/>
              </a:rPr>
              <a:t> of regional particulate pollution has had a substantial impact on human health, traffic safety, and climate change. </a:t>
            </a:r>
            <a:r>
              <a:rPr lang="en-US" altLang="zh-CN" sz="1200" baseline="0" dirty="0" err="1" smtClean="0">
                <a:latin typeface="Times New Roman" pitchFamily="18" charset="0"/>
                <a:cs typeface="Times New Roman" pitchFamily="18" charset="0"/>
              </a:rPr>
              <a:t>Therefor</a:t>
            </a:r>
            <a:r>
              <a:rPr lang="en-US" altLang="zh-CN" sz="1200" baseline="0" dirty="0" smtClean="0">
                <a:latin typeface="Times New Roman" pitchFamily="18" charset="0"/>
                <a:cs typeface="Times New Roman" pitchFamily="18" charset="0"/>
              </a:rPr>
              <a:t> , it’s important sense for the detection and research of atmosphere.</a:t>
            </a:r>
          </a:p>
          <a:p>
            <a:pPr marL="0" indent="360000" algn="just">
              <a:spcBef>
                <a:spcPts val="0"/>
              </a:spcBef>
              <a:buNone/>
            </a:pPr>
            <a:r>
              <a:rPr lang="en-US" altLang="zh-CN" sz="1200" dirty="0" smtClean="0">
                <a:latin typeface="Times New Roman" pitchFamily="18" charset="0"/>
                <a:cs typeface="Times New Roman" pitchFamily="18" charset="0"/>
              </a:rPr>
              <a:t>The research of the atmosphere highlights remote methods, including laser methods for obtaining information. Among the laser technologies, one of the most effective and promising technologies is </a:t>
            </a:r>
            <a:r>
              <a:rPr lang="en-US" altLang="zh-CN" sz="1200" dirty="0" err="1" smtClean="0">
                <a:latin typeface="Times New Roman" pitchFamily="18" charset="0"/>
                <a:cs typeface="Times New Roman" pitchFamily="18" charset="0"/>
              </a:rPr>
              <a:t>Lidar</a:t>
            </a:r>
            <a:r>
              <a:rPr lang="en-US" altLang="zh-CN" sz="1200" dirty="0" smtClean="0">
                <a:latin typeface="Times New Roman" pitchFamily="18" charset="0"/>
                <a:cs typeface="Times New Roman" pitchFamily="18" charset="0"/>
              </a:rPr>
              <a:t> </a:t>
            </a:r>
            <a:r>
              <a:rPr lang="en-US" altLang="zh-CN" sz="1200" dirty="0" err="1" smtClean="0">
                <a:latin typeface="Times New Roman" pitchFamily="18" charset="0"/>
                <a:cs typeface="Times New Roman" pitchFamily="18" charset="0"/>
              </a:rPr>
              <a:t>sensing.And</a:t>
            </a:r>
            <a:r>
              <a:rPr lang="en-US" altLang="zh-CN" sz="1200" baseline="0" dirty="0" smtClean="0">
                <a:latin typeface="Times New Roman" pitchFamily="18" charset="0"/>
                <a:cs typeface="Times New Roman" pitchFamily="18" charset="0"/>
              </a:rPr>
              <a:t> when</a:t>
            </a:r>
            <a:r>
              <a:rPr lang="en-US" altLang="zh-CN" sz="1200" dirty="0" smtClean="0">
                <a:latin typeface="Times New Roman" pitchFamily="18" charset="0"/>
                <a:cs typeface="Times New Roman" pitchFamily="18" charset="0"/>
              </a:rPr>
              <a:t> recording </a:t>
            </a:r>
            <a:r>
              <a:rPr lang="en-US" altLang="zh-CN" sz="1200" dirty="0" err="1" smtClean="0">
                <a:latin typeface="Times New Roman" pitchFamily="18" charset="0"/>
                <a:cs typeface="Times New Roman" pitchFamily="18" charset="0"/>
              </a:rPr>
              <a:t>Lidar</a:t>
            </a:r>
            <a:r>
              <a:rPr lang="en-US" altLang="zh-CN" sz="1200" dirty="0" smtClean="0">
                <a:latin typeface="Times New Roman" pitchFamily="18" charset="0"/>
                <a:cs typeface="Times New Roman" pitchFamily="18" charset="0"/>
              </a:rPr>
              <a:t> measurements and their further processing, it is also necessary to have information like weather and coordinates ... at the time of measurement</a:t>
            </a:r>
            <a:r>
              <a:rPr lang="en-US" altLang="zh-CN" sz="1400" dirty="0" smtClean="0">
                <a:latin typeface="Times New Roman" pitchFamily="18" charset="0"/>
                <a:cs typeface="Times New Roman" pitchFamily="18" charset="0"/>
              </a:rPr>
              <a:t>. </a:t>
            </a:r>
            <a:r>
              <a:rPr lang="en-US" altLang="zh-CN" sz="1200" dirty="0" smtClean="0">
                <a:latin typeface="Times New Roman" pitchFamily="18" charset="0"/>
                <a:cs typeface="Times New Roman" pitchFamily="18" charset="0"/>
              </a:rPr>
              <a:t>Therefore it's necessary to develop the software-hardware complex for automatic mapping and logging of </a:t>
            </a:r>
            <a:r>
              <a:rPr lang="en-US" altLang="zh-CN" sz="1200" dirty="0" err="1" smtClean="0">
                <a:latin typeface="Times New Roman" pitchFamily="18" charset="0"/>
                <a:cs typeface="Times New Roman" pitchFamily="18" charset="0"/>
              </a:rPr>
              <a:t>Lidar</a:t>
            </a:r>
            <a:r>
              <a:rPr lang="en-US" altLang="zh-CN" sz="1200" dirty="0" smtClean="0">
                <a:latin typeface="Times New Roman" pitchFamily="18" charset="0"/>
                <a:cs typeface="Times New Roman" pitchFamily="18" charset="0"/>
              </a:rPr>
              <a:t> measurements.</a:t>
            </a:r>
          </a:p>
          <a:p>
            <a:endParaRPr lang="zh-CN" altLang="en-US" dirty="0"/>
          </a:p>
        </p:txBody>
      </p:sp>
      <p:sp>
        <p:nvSpPr>
          <p:cNvPr id="4" name="灯片编号占位符 3"/>
          <p:cNvSpPr>
            <a:spLocks noGrp="1"/>
          </p:cNvSpPr>
          <p:nvPr>
            <p:ph type="sldNum" sz="quarter" idx="10"/>
          </p:nvPr>
        </p:nvSpPr>
        <p:spPr/>
        <p:txBody>
          <a:bodyPr/>
          <a:lstStyle/>
          <a:p>
            <a:fld id="{9B265778-98A3-4006-8FC0-B17FAA646289}"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can be either with a fixed or a variable direction of  propagation. It depends on the object of study. The use of scanning systems in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can be allowed to change the direction of  propagation and direct the </a:t>
            </a:r>
            <a:r>
              <a:rPr lang="en-US" sz="1200" dirty="0" err="1" smtClean="0">
                <a:latin typeface="Times New Roman" pitchFamily="18" charset="0"/>
                <a:cs typeface="Times New Roman" pitchFamily="18" charset="0"/>
              </a:rPr>
              <a:t>Lidar</a:t>
            </a:r>
            <a:r>
              <a:rPr lang="en-US" sz="1200" dirty="0" smtClean="0">
                <a:latin typeface="Times New Roman" pitchFamily="18" charset="0"/>
                <a:cs typeface="Times New Roman" pitchFamily="18" charset="0"/>
              </a:rPr>
              <a:t> to the object of study, and for three-dimensional objects or large-scale observations, scan them over the entire volume, or scan a specific controlled.</a:t>
            </a:r>
            <a:endParaRPr lang="zh-CN" altLang="en-US" dirty="0"/>
          </a:p>
        </p:txBody>
      </p:sp>
      <p:sp>
        <p:nvSpPr>
          <p:cNvPr id="4" name="灯片编号占位符 3"/>
          <p:cNvSpPr>
            <a:spLocks noGrp="1"/>
          </p:cNvSpPr>
          <p:nvPr>
            <p:ph type="sldNum" sz="quarter" idx="10"/>
          </p:nvPr>
        </p:nvSpPr>
        <p:spPr/>
        <p:txBody>
          <a:bodyPr/>
          <a:lstStyle/>
          <a:p>
            <a:fld id="{9B265778-98A3-4006-8FC0-B17FAA646289}"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itchFamily="18" charset="0"/>
                <a:cs typeface="Times New Roman" pitchFamily="18" charset="0"/>
              </a:rPr>
              <a:t>Now a new system is named "Mobile </a:t>
            </a:r>
            <a:r>
              <a:rPr lang="en-US" altLang="zh-CN" sz="1200" dirty="0" err="1" smtClean="0">
                <a:latin typeface="Times New Roman" pitchFamily="18" charset="0"/>
                <a:cs typeface="Times New Roman" pitchFamily="18" charset="0"/>
              </a:rPr>
              <a:t>Multiwave</a:t>
            </a:r>
            <a:r>
              <a:rPr lang="en-US" altLang="zh-CN" sz="1200" dirty="0" smtClean="0">
                <a:latin typeface="Times New Roman" pitchFamily="18" charset="0"/>
                <a:cs typeface="Times New Roman" pitchFamily="18" charset="0"/>
              </a:rPr>
              <a:t> Scanning Aerosol </a:t>
            </a:r>
            <a:r>
              <a:rPr lang="en-US" altLang="zh-CN" sz="1200" dirty="0" err="1" smtClean="0">
                <a:latin typeface="Times New Roman" pitchFamily="18" charset="0"/>
                <a:cs typeface="Times New Roman" pitchFamily="18" charset="0"/>
              </a:rPr>
              <a:t>Lidar</a:t>
            </a:r>
            <a:r>
              <a:rPr lang="en-US" altLang="zh-CN" sz="1200" dirty="0" smtClean="0">
                <a:latin typeface="Times New Roman" pitchFamily="18" charset="0"/>
                <a:cs typeface="Times New Roman" pitchFamily="18" charset="0"/>
              </a:rPr>
              <a:t>" , that is designed by the </a:t>
            </a:r>
            <a:r>
              <a:rPr lang="en-US" sz="1200" b="0" i="0" kern="1200" dirty="0" smtClean="0">
                <a:solidFill>
                  <a:schemeClr val="tx1"/>
                </a:solidFill>
                <a:latin typeface="+mn-lt"/>
                <a:ea typeface="+mn-ea"/>
                <a:cs typeface="+mn-cs"/>
              </a:rPr>
              <a:t>Institute of Atmospheric Optics</a:t>
            </a:r>
            <a:r>
              <a:rPr lang="en-US" altLang="zh-CN" sz="1200" dirty="0" smtClean="0">
                <a:latin typeface="Times New Roman" pitchFamily="18" charset="0"/>
                <a:cs typeface="Times New Roman" pitchFamily="18" charset="0"/>
              </a:rPr>
              <a:t>. The system will include, among other equipments, also need to develop an assistant system -  a software-hardware complex for automatic mapping and logging of  </a:t>
            </a:r>
            <a:r>
              <a:rPr lang="en-US" altLang="zh-CN" sz="1200" dirty="0" err="1" smtClean="0">
                <a:latin typeface="Times New Roman" pitchFamily="18" charset="0"/>
                <a:cs typeface="Times New Roman" pitchFamily="18" charset="0"/>
              </a:rPr>
              <a:t>Lidar</a:t>
            </a:r>
            <a:r>
              <a:rPr lang="en-US" altLang="zh-CN" sz="1200" dirty="0" smtClean="0">
                <a:latin typeface="Times New Roman" pitchFamily="18" charset="0"/>
                <a:cs typeface="Times New Roman" pitchFamily="18" charset="0"/>
              </a:rPr>
              <a:t> measurements. </a:t>
            </a:r>
            <a:endParaRPr lang="zh-CN" altLang="en-US" sz="1200" dirty="0" smtClean="0">
              <a:latin typeface="Times New Roman" pitchFamily="18" charset="0"/>
              <a:cs typeface="Times New Roman" pitchFamily="18" charset="0"/>
            </a:endParaRPr>
          </a:p>
          <a:p>
            <a:endParaRPr lang="zh-CN" altLang="en-US" dirty="0"/>
          </a:p>
        </p:txBody>
      </p:sp>
      <p:sp>
        <p:nvSpPr>
          <p:cNvPr id="4" name="灯片编号占位符 3"/>
          <p:cNvSpPr>
            <a:spLocks noGrp="1"/>
          </p:cNvSpPr>
          <p:nvPr>
            <p:ph type="sldNum" sz="quarter" idx="10"/>
          </p:nvPr>
        </p:nvSpPr>
        <p:spPr/>
        <p:txBody>
          <a:bodyPr/>
          <a:lstStyle/>
          <a:p>
            <a:fld id="{9B265778-98A3-4006-8FC0-B17FAA646289}"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Process description</a:t>
            </a:r>
          </a:p>
          <a:p>
            <a:r>
              <a:rPr lang="en-US" altLang="zh-CN" dirty="0" smtClean="0"/>
              <a:t>Firstly, a laser with a specific wavelength is emitted to the observation target and then collect the backscatter signal. At the same time, the GPS module in the complex can get the position coordinates and INS module to obtain the elevation and azimuth. Now</a:t>
            </a:r>
            <a:r>
              <a:rPr lang="en-US" altLang="zh-CN" baseline="0" dirty="0" smtClean="0"/>
              <a:t> we can get three main data streams, LIDAR data stream(distance to the object, height of the object, backscatter signal intensity), coordinates of measuring points, </a:t>
            </a:r>
            <a:r>
              <a:rPr lang="en-US" altLang="zh-CN" dirty="0" smtClean="0"/>
              <a:t>elevation and azimuth</a:t>
            </a:r>
            <a:r>
              <a:rPr lang="en-US" altLang="zh-CN" baseline="0" dirty="0" smtClean="0"/>
              <a:t>. Then through the programs and algorithms developed as part of the described work, three data streams are calibrated, combined and finally </a:t>
            </a:r>
            <a:r>
              <a:rPr lang="en-US" altLang="zh-CN" baseline="0" dirty="0" smtClean="0"/>
              <a:t>overlying </a:t>
            </a:r>
            <a:r>
              <a:rPr lang="en-US" altLang="zh-CN" baseline="0" dirty="0" smtClean="0"/>
              <a:t>with a map for real-time monitoring of atmospheric aerosols.</a:t>
            </a:r>
            <a:endParaRPr lang="zh-CN" altLang="en-US" dirty="0"/>
          </a:p>
        </p:txBody>
      </p:sp>
      <p:sp>
        <p:nvSpPr>
          <p:cNvPr id="4" name="灯片编号占位符 3"/>
          <p:cNvSpPr>
            <a:spLocks noGrp="1"/>
          </p:cNvSpPr>
          <p:nvPr>
            <p:ph type="sldNum" sz="quarter" idx="10"/>
          </p:nvPr>
        </p:nvSpPr>
        <p:spPr/>
        <p:txBody>
          <a:bodyPr/>
          <a:lstStyle/>
          <a:p>
            <a:fld id="{9B265778-98A3-4006-8FC0-B17FAA646289}"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B265778-98A3-4006-8FC0-B17FAA646289}"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1C8402C8-1CB5-4659-8F00-6FEAAB0E04EB}" type="datetimeFigureOut">
              <a:rPr lang="zh-CN" altLang="en-US" smtClean="0"/>
              <a:pPr/>
              <a:t>2020/5/16</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63ACA460-248B-47BF-A46E-634E239460E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1C8402C8-1CB5-4659-8F00-6FEAAB0E04EB}" type="datetimeFigureOut">
              <a:rPr lang="zh-CN" altLang="en-US" smtClean="0"/>
              <a:pPr/>
              <a:t>2020/5/16</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1C8402C8-1CB5-4659-8F00-6FEAAB0E04EB}" type="datetimeFigureOut">
              <a:rPr lang="zh-CN" altLang="en-US" smtClean="0"/>
              <a:pPr/>
              <a:t>2020/5/16</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63ACA460-248B-47BF-A46E-634E239460EF}"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1C8402C8-1CB5-4659-8F00-6FEAAB0E04EB}" type="datetimeFigureOut">
              <a:rPr lang="zh-CN" altLang="en-US" smtClean="0"/>
              <a:pPr/>
              <a:t>2020/5/16</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63ACA460-248B-47BF-A46E-634E239460EF}"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8402C8-1CB5-4659-8F00-6FEAAB0E04EB}" type="datetimeFigureOut">
              <a:rPr lang="zh-CN" altLang="en-US" smtClean="0"/>
              <a:pPr/>
              <a:t>2020/5/16</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ACA460-248B-47BF-A46E-634E239460E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svg"/><Relationship Id="rId11" Type="http://schemas.openxmlformats.org/officeDocument/2006/relationships/diagramColors" Target="../diagrams/colors2.xml"/><Relationship Id="rId5" Type="http://schemas.openxmlformats.org/officeDocument/2006/relationships/image" Target="../media/image13.png"/><Relationship Id="rId10" Type="http://schemas.openxmlformats.org/officeDocument/2006/relationships/diagramQuickStyle" Target="../diagrams/quickStyle2.xml"/><Relationship Id="rId4" Type="http://schemas.openxmlformats.org/officeDocument/2006/relationships/image" Target="../media/image12.png"/><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5786" y="1928802"/>
            <a:ext cx="7772400" cy="1500198"/>
          </a:xfrm>
        </p:spPr>
        <p:txBody>
          <a:bodyPr>
            <a:normAutofit fontScale="90000"/>
          </a:bodyPr>
          <a:lstStyle/>
          <a:p>
            <a:pPr algn="ctr"/>
            <a:r>
              <a:rPr lang="en-US" sz="3100" dirty="0" smtClean="0">
                <a:latin typeface="Times New Roman" pitchFamily="18" charset="0"/>
                <a:cs typeface="Times New Roman" pitchFamily="18" charset="0"/>
              </a:rPr>
              <a:t>Automatic 3D mapping of aerosol plumes according to LIDAR sensing data</a:t>
            </a:r>
            <a:r>
              <a:rPr lang="zh-CN" altLang="en-US" dirty="0" smtClean="0"/>
              <a:t/>
            </a:r>
            <a:br>
              <a:rPr lang="zh-CN" altLang="en-US" dirty="0" smtClean="0"/>
            </a:br>
            <a:endParaRPr lang="zh-CN" altLang="en-US" dirty="0"/>
          </a:p>
        </p:txBody>
      </p:sp>
      <p:sp>
        <p:nvSpPr>
          <p:cNvPr id="3" name="副标题 2"/>
          <p:cNvSpPr>
            <a:spLocks noGrp="1"/>
          </p:cNvSpPr>
          <p:nvPr>
            <p:ph type="subTitle" idx="1"/>
          </p:nvPr>
        </p:nvSpPr>
        <p:spPr>
          <a:xfrm>
            <a:off x="1371600" y="5658296"/>
            <a:ext cx="7772400" cy="1199704"/>
          </a:xfrm>
        </p:spPr>
        <p:txBody>
          <a:bodyPr>
            <a:normAutofit fontScale="92500" lnSpcReduction="20000"/>
          </a:bodyPr>
          <a:lstStyle/>
          <a:p>
            <a:r>
              <a:rPr lang="en-US" altLang="zh-CN" dirty="0" smtClean="0">
                <a:solidFill>
                  <a:schemeClr val="tx1"/>
                </a:solidFill>
                <a:latin typeface="Times New Roman" pitchFamily="18" charset="0"/>
                <a:cs typeface="Times New Roman" pitchFamily="18" charset="0"/>
              </a:rPr>
              <a:t>Institute of Atmospheric Optics SB RAS</a:t>
            </a:r>
          </a:p>
          <a:p>
            <a:r>
              <a:rPr lang="en-US" altLang="zh-CN" dirty="0" smtClean="0">
                <a:solidFill>
                  <a:schemeClr val="tx1"/>
                </a:solidFill>
                <a:latin typeface="Times New Roman" pitchFamily="18" charset="0"/>
                <a:cs typeface="Times New Roman" pitchFamily="18" charset="0"/>
              </a:rPr>
              <a:t>Student</a:t>
            </a:r>
            <a:r>
              <a:rPr lang="en-US" altLang="zh-CN" dirty="0" smtClean="0">
                <a:solidFill>
                  <a:schemeClr val="tx1"/>
                </a:solidFill>
                <a:latin typeface="Times New Roman" pitchFamily="18" charset="0"/>
                <a:cs typeface="Times New Roman" pitchFamily="18" charset="0"/>
              </a:rPr>
              <a:t>: Zhang Shuo</a:t>
            </a:r>
          </a:p>
          <a:p>
            <a:r>
              <a:rPr lang="en-US" altLang="zh-CN" dirty="0" smtClean="0">
                <a:solidFill>
                  <a:schemeClr val="tx1"/>
                </a:solidFill>
                <a:latin typeface="Times New Roman" pitchFamily="18" charset="0"/>
                <a:cs typeface="Times New Roman" pitchFamily="18" charset="0"/>
              </a:rPr>
              <a:t>Supervisor: </a:t>
            </a:r>
            <a:r>
              <a:rPr lang="en-US" dirty="0" smtClean="0">
                <a:solidFill>
                  <a:schemeClr val="tx1"/>
                </a:solidFill>
                <a:latin typeface="Times New Roman" pitchFamily="18" charset="0"/>
                <a:cs typeface="Times New Roman" pitchFamily="18" charset="0"/>
              </a:rPr>
              <a:t>Konstantin </a:t>
            </a:r>
            <a:r>
              <a:rPr lang="en-US" dirty="0" err="1" smtClean="0">
                <a:solidFill>
                  <a:schemeClr val="tx1"/>
                </a:solidFill>
                <a:latin typeface="Times New Roman" pitchFamily="18" charset="0"/>
                <a:cs typeface="Times New Roman" pitchFamily="18" charset="0"/>
              </a:rPr>
              <a:t>Osipov</a:t>
            </a:r>
            <a:endParaRPr lang="zh-CN" altLang="en-US" dirty="0">
              <a:solidFill>
                <a:schemeClr val="tx1"/>
              </a:solidFill>
              <a:latin typeface="Times New Roman" pitchFamily="18" charset="0"/>
              <a:cs typeface="Times New Roman" pitchFamily="18" charset="0"/>
            </a:endParaRPr>
          </a:p>
        </p:txBody>
      </p:sp>
      <p:sp>
        <p:nvSpPr>
          <p:cNvPr id="4" name="TextBox 3"/>
          <p:cNvSpPr txBox="1"/>
          <p:nvPr/>
        </p:nvSpPr>
        <p:spPr>
          <a:xfrm>
            <a:off x="3714744" y="6488668"/>
            <a:ext cx="2000264" cy="369332"/>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2020</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8596" y="428604"/>
            <a:ext cx="8229600" cy="4525963"/>
          </a:xfrm>
        </p:spPr>
        <p:txBody>
          <a:bodyPr/>
          <a:lstStyle/>
          <a:p>
            <a:r>
              <a:rPr lang="en-US" altLang="zh-CN" b="1" dirty="0" smtClean="0">
                <a:solidFill>
                  <a:schemeClr val="accent1">
                    <a:lumMod val="75000"/>
                  </a:schemeClr>
                </a:solidFill>
                <a:latin typeface="Times New Roman" pitchFamily="18" charset="0"/>
                <a:cs typeface="Times New Roman" pitchFamily="18" charset="0"/>
              </a:rPr>
              <a:t>Conclusion</a:t>
            </a:r>
          </a:p>
          <a:p>
            <a:pPr marL="0" indent="360000">
              <a:spcBef>
                <a:spcPts val="0"/>
              </a:spcBef>
              <a:buNone/>
            </a:pPr>
            <a:r>
              <a:rPr lang="en-US" altLang="zh-CN" sz="2400" dirty="0" smtClean="0">
                <a:latin typeface="Times New Roman" pitchFamily="18" charset="0"/>
                <a:cs typeface="Times New Roman" pitchFamily="18" charset="0"/>
              </a:rPr>
              <a:t>The complex is able to integrate into various systems of remote laser sensing of the atmosphere. The equipment of the complex system will allow the use of the data to users who are not specialists in optics and remote laser sensing - ecologists, emergency monitoring services, meteorologists, etc. </a:t>
            </a:r>
          </a:p>
          <a:p>
            <a:pPr marL="0" indent="360000">
              <a:spcBef>
                <a:spcPts val="0"/>
              </a:spcBef>
              <a:buNone/>
            </a:pPr>
            <a:r>
              <a:rPr lang="en-US" altLang="zh-CN" sz="2400" dirty="0" smtClean="0">
                <a:latin typeface="Times New Roman" pitchFamily="18" charset="0"/>
                <a:cs typeface="Times New Roman" pitchFamily="18" charset="0"/>
              </a:rPr>
              <a:t>Immediately during the execution of the described work, the complex will be implemented in the </a:t>
            </a:r>
            <a:r>
              <a:rPr lang="en-US" altLang="zh-CN" sz="2400" dirty="0" err="1" smtClean="0">
                <a:latin typeface="Times New Roman" pitchFamily="18" charset="0"/>
                <a:cs typeface="Times New Roman" pitchFamily="18" charset="0"/>
              </a:rPr>
              <a:t>Lidar</a:t>
            </a:r>
            <a:r>
              <a:rPr lang="en-US" altLang="zh-CN" sz="2400" dirty="0" smtClean="0">
                <a:latin typeface="Times New Roman" pitchFamily="18" charset="0"/>
                <a:cs typeface="Times New Roman" pitchFamily="18" charset="0"/>
              </a:rPr>
              <a:t> system designed for users in China.</a:t>
            </a:r>
            <a:endParaRPr lang="zh-CN"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8596" y="785794"/>
            <a:ext cx="8229600" cy="4525963"/>
          </a:xfrm>
        </p:spPr>
        <p:txBody>
          <a:bodyPr>
            <a:normAutofit fontScale="92500" lnSpcReduction="20000"/>
          </a:bodyPr>
          <a:lstStyle/>
          <a:p>
            <a:r>
              <a:rPr lang="en-US" altLang="zh-CN" b="1" dirty="0" smtClean="0">
                <a:solidFill>
                  <a:schemeClr val="accent1">
                    <a:lumMod val="75000"/>
                  </a:schemeClr>
                </a:solidFill>
                <a:latin typeface="Times New Roman" pitchFamily="18" charset="0"/>
                <a:cs typeface="Times New Roman" pitchFamily="18" charset="0"/>
              </a:rPr>
              <a:t>References</a:t>
            </a:r>
          </a:p>
          <a:p>
            <a:pPr marL="0" indent="0" algn="just">
              <a:spcBef>
                <a:spcPts val="0"/>
              </a:spcBef>
              <a:buNone/>
            </a:pPr>
            <a:r>
              <a:rPr lang="ru-RU" sz="2800" dirty="0" smtClean="0">
                <a:latin typeface="Times New Roman" pitchFamily="18" charset="0"/>
                <a:cs typeface="Times New Roman" pitchFamily="18" charset="0"/>
              </a:rPr>
              <a:t>[1] </a:t>
            </a:r>
            <a:r>
              <a:rPr lang="en-US" sz="2800" dirty="0" smtClean="0">
                <a:latin typeface="Times New Roman" pitchFamily="18" charset="0"/>
                <a:cs typeface="Times New Roman" pitchFamily="18" charset="0"/>
              </a:rPr>
              <a:t>Wang </a:t>
            </a:r>
            <a:r>
              <a:rPr lang="en-US" sz="2800" dirty="0" err="1" smtClean="0">
                <a:latin typeface="Times New Roman" pitchFamily="18" charset="0"/>
                <a:cs typeface="Times New Roman" pitchFamily="18" charset="0"/>
              </a:rPr>
              <a:t>Yingjian</a:t>
            </a:r>
            <a:r>
              <a:rPr lang="ru-RU"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Shunxing</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Zhou Jun</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et al</a:t>
            </a:r>
            <a:r>
              <a:rPr lang="ru-RU"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Measurement of Atmospheric  Parameters by </a:t>
            </a:r>
            <a:r>
              <a:rPr lang="en-US" sz="2800" i="1" dirty="0" err="1" smtClean="0">
                <a:latin typeface="Times New Roman" pitchFamily="18" charset="0"/>
                <a:cs typeface="Times New Roman" pitchFamily="18" charset="0"/>
              </a:rPr>
              <a:t>Lidar</a:t>
            </a:r>
            <a:r>
              <a:rPr lang="en-US" sz="2800" dirty="0" smtClean="0">
                <a:latin typeface="Times New Roman" pitchFamily="18" charset="0"/>
                <a:cs typeface="Times New Roman" pitchFamily="18" charset="0"/>
              </a:rPr>
              <a:t> [M]. Beijing: Science Press, 2014(in Chinese).</a:t>
            </a:r>
            <a:endParaRPr lang="zh-CN" altLang="en-US" sz="2800" dirty="0" smtClean="0">
              <a:latin typeface="Times New Roman" pitchFamily="18" charset="0"/>
              <a:cs typeface="Times New Roman" pitchFamily="18" charset="0"/>
            </a:endParaRPr>
          </a:p>
          <a:p>
            <a:pPr marL="0" indent="0" algn="just">
              <a:spcBef>
                <a:spcPts val="0"/>
              </a:spcBef>
              <a:buNone/>
            </a:pP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Northend</a:t>
            </a:r>
            <a:r>
              <a:rPr lang="en-US" sz="2800" dirty="0" smtClean="0">
                <a:latin typeface="Times New Roman" pitchFamily="18" charset="0"/>
                <a:cs typeface="Times New Roman" pitchFamily="18" charset="0"/>
              </a:rPr>
              <a:t> C A, Honey R C, Evans W E. Laser radar (</a:t>
            </a:r>
            <a:r>
              <a:rPr lang="en-US" sz="2800" dirty="0" err="1" smtClean="0">
                <a:latin typeface="Times New Roman" pitchFamily="18" charset="0"/>
                <a:cs typeface="Times New Roman" pitchFamily="18" charset="0"/>
              </a:rPr>
              <a:t>Lidar</a:t>
            </a:r>
            <a:r>
              <a:rPr lang="en-US" sz="2800" dirty="0" smtClean="0">
                <a:latin typeface="Times New Roman" pitchFamily="18" charset="0"/>
                <a:cs typeface="Times New Roman" pitchFamily="18" charset="0"/>
              </a:rPr>
              <a:t>) for meteorological observations [J]. </a:t>
            </a:r>
            <a:r>
              <a:rPr lang="en-US" sz="2800" i="1" dirty="0" smtClean="0">
                <a:latin typeface="Times New Roman" pitchFamily="18" charset="0"/>
                <a:cs typeface="Times New Roman" pitchFamily="18" charset="0"/>
              </a:rPr>
              <a:t>Review of Scientific Instruments</a:t>
            </a:r>
            <a:r>
              <a:rPr lang="en-US" sz="2800" dirty="0" smtClean="0">
                <a:latin typeface="Times New Roman" pitchFamily="18" charset="0"/>
                <a:cs typeface="Times New Roman" pitchFamily="18" charset="0"/>
              </a:rPr>
              <a:t>, 1966, 37(4): 393-400.</a:t>
            </a:r>
            <a:endParaRPr lang="zh-CN" altLang="en-US" sz="2800" dirty="0" smtClean="0">
              <a:latin typeface="Times New Roman" pitchFamily="18" charset="0"/>
              <a:cs typeface="Times New Roman" pitchFamily="18" charset="0"/>
            </a:endParaRPr>
          </a:p>
          <a:p>
            <a:pPr marL="0" indent="0" algn="just">
              <a:spcBef>
                <a:spcPts val="0"/>
              </a:spcBef>
              <a:buNone/>
            </a:pPr>
            <a:r>
              <a:rPr lang="en-US" sz="2800" dirty="0" smtClean="0">
                <a:latin typeface="Times New Roman" pitchFamily="18" charset="0"/>
                <a:cs typeface="Times New Roman" pitchFamily="18" charset="0"/>
              </a:rPr>
              <a:t>[3] Sun </a:t>
            </a:r>
            <a:r>
              <a:rPr lang="en-US" sz="2800" dirty="0" err="1" smtClean="0">
                <a:latin typeface="Times New Roman" pitchFamily="18" charset="0"/>
                <a:cs typeface="Times New Roman" pitchFamily="18" charset="0"/>
              </a:rPr>
              <a:t>Jingqun</a:t>
            </a:r>
            <a:r>
              <a:rPr lang="en-US" sz="2800" dirty="0" smtClean="0">
                <a:latin typeface="Times New Roman" pitchFamily="18" charset="0"/>
                <a:cs typeface="Times New Roman" pitchFamily="18" charset="0"/>
              </a:rPr>
              <a:t> Laser detection of smoke plume height [J]. </a:t>
            </a:r>
            <a:r>
              <a:rPr lang="en-US" sz="2800" dirty="0" err="1" smtClean="0">
                <a:latin typeface="Times New Roman" pitchFamily="18" charset="0"/>
                <a:cs typeface="Times New Roman" pitchFamily="18" charset="0"/>
              </a:rPr>
              <a:t>Acta</a:t>
            </a:r>
            <a:r>
              <a:rPr lang="en-US" sz="2800" dirty="0" smtClean="0">
                <a:latin typeface="Times New Roman" pitchFamily="18" charset="0"/>
                <a:cs typeface="Times New Roman" pitchFamily="18" charset="0"/>
              </a:rPr>
              <a:t> Scientiae </a:t>
            </a:r>
            <a:r>
              <a:rPr lang="en-US" sz="2800" dirty="0" err="1" smtClean="0">
                <a:latin typeface="Times New Roman" pitchFamily="18" charset="0"/>
                <a:cs typeface="Times New Roman" pitchFamily="18" charset="0"/>
              </a:rPr>
              <a:t>Circumstantiae</a:t>
            </a:r>
            <a:r>
              <a:rPr lang="en-US" sz="2800" dirty="0" smtClean="0">
                <a:latin typeface="Times New Roman" pitchFamily="18" charset="0"/>
                <a:cs typeface="Times New Roman" pitchFamily="18" charset="0"/>
              </a:rPr>
              <a:t>, 1983, 3(3) :203-206 (in Chinese).</a:t>
            </a:r>
            <a:endParaRPr lang="zh-CN" altLang="en-US" sz="2800" dirty="0" smtClean="0">
              <a:latin typeface="Times New Roman" pitchFamily="18" charset="0"/>
              <a:cs typeface="Times New Roman" pitchFamily="18" charset="0"/>
            </a:endParaRPr>
          </a:p>
          <a:p>
            <a:pPr marL="0" indent="0">
              <a:spcBef>
                <a:spcPts val="0"/>
              </a:spcBef>
              <a:buNone/>
            </a:pPr>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Ligda</a:t>
            </a:r>
            <a:r>
              <a:rPr lang="en-US" sz="2800" dirty="0" smtClean="0">
                <a:latin typeface="Times New Roman" pitchFamily="18" charset="0"/>
                <a:cs typeface="Times New Roman" pitchFamily="18" charset="0"/>
              </a:rPr>
              <a:t> M G H. Meteorological observations with a pulsed laser radar [C]. </a:t>
            </a:r>
            <a:r>
              <a:rPr lang="en-US" sz="2800" i="1" dirty="0" smtClean="0">
                <a:latin typeface="Times New Roman" pitchFamily="18" charset="0"/>
                <a:cs typeface="Times New Roman" pitchFamily="18" charset="0"/>
              </a:rPr>
              <a:t>Proceedings 1st Conference on Laser Technology</a:t>
            </a:r>
            <a:r>
              <a:rPr lang="en-US" sz="2800" dirty="0" smtClean="0">
                <a:latin typeface="Times New Roman" pitchFamily="18" charset="0"/>
                <a:cs typeface="Times New Roman" pitchFamily="18" charset="0"/>
              </a:rPr>
              <a:t>, 1963:  63-72.</a:t>
            </a:r>
            <a:endParaRPr lang="zh-CN" altLang="en-US" sz="2800" dirty="0" smtClean="0">
              <a:latin typeface="Times New Roman" pitchFamily="18" charset="0"/>
              <a:cs typeface="Times New Roman" pitchFamily="18" charset="0"/>
            </a:endParaRPr>
          </a:p>
          <a:p>
            <a:pPr>
              <a:buNone/>
            </a:pPr>
            <a:endParaRPr lang="zh-CN" altLang="en-US"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928794" y="2428868"/>
            <a:ext cx="5143536" cy="1143000"/>
          </a:xfrm>
        </p:spPr>
        <p:txBody>
          <a:bodyPr>
            <a:noAutofit/>
          </a:bodyPr>
          <a:lstStyle/>
          <a:p>
            <a:pPr algn="ctr"/>
            <a:r>
              <a:rPr lang="en-US" altLang="zh-CN" sz="13000" dirty="0" smtClean="0">
                <a:solidFill>
                  <a:schemeClr val="accent1">
                    <a:lumMod val="75000"/>
                  </a:schemeClr>
                </a:solidFill>
                <a:latin typeface="Palace Script MT" pitchFamily="66" charset="0"/>
              </a:rPr>
              <a:t>Thank you! </a:t>
            </a:r>
            <a:endParaRPr lang="zh-CN" altLang="en-US" sz="13000" dirty="0">
              <a:solidFill>
                <a:schemeClr val="accent1">
                  <a:lumMod val="75000"/>
                </a:schemeClr>
              </a:solidFill>
              <a:latin typeface="Palace Script MT"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1714488"/>
            <a:ext cx="8786874" cy="3714776"/>
          </a:xfrm>
        </p:spPr>
        <p:txBody>
          <a:bodyPr/>
          <a:lstStyle/>
          <a:p>
            <a:r>
              <a:rPr lang="en-US" altLang="zh-CN" b="1" dirty="0" smtClean="0">
                <a:solidFill>
                  <a:schemeClr val="accent1">
                    <a:lumMod val="75000"/>
                  </a:schemeClr>
                </a:solidFill>
                <a:latin typeface="Times New Roman" pitchFamily="18" charset="0"/>
                <a:cs typeface="Times New Roman" pitchFamily="18" charset="0"/>
              </a:rPr>
              <a:t>The purpose of the research</a:t>
            </a:r>
          </a:p>
          <a:p>
            <a:pPr marL="0" indent="360000" algn="just">
              <a:spcBef>
                <a:spcPts val="0"/>
              </a:spcBef>
              <a:buNone/>
            </a:pPr>
            <a:r>
              <a:rPr lang="en-US" sz="2400" dirty="0" smtClean="0">
                <a:latin typeface="Times New Roman" pitchFamily="18" charset="0"/>
                <a:cs typeface="Times New Roman" pitchFamily="18" charset="0"/>
              </a:rPr>
              <a:t>Design and develop a software and hardware complex for assisting </a:t>
            </a:r>
            <a:r>
              <a:rPr lang="en-US" sz="2400" dirty="0" err="1" smtClean="0">
                <a:latin typeface="Times New Roman" pitchFamily="18" charset="0"/>
                <a:cs typeface="Times New Roman" pitchFamily="18" charset="0"/>
              </a:rPr>
              <a:t>Lidar</a:t>
            </a:r>
            <a:r>
              <a:rPr lang="en-US" sz="2400" dirty="0" smtClean="0">
                <a:latin typeface="Times New Roman" pitchFamily="18" charset="0"/>
                <a:cs typeface="Times New Roman" pitchFamily="18" charset="0"/>
              </a:rPr>
              <a:t> measurement. It can process and record </a:t>
            </a:r>
            <a:r>
              <a:rPr lang="en-US" sz="2400" dirty="0" err="1" smtClean="0">
                <a:latin typeface="Times New Roman" pitchFamily="18" charset="0"/>
                <a:cs typeface="Times New Roman" pitchFamily="18" charset="0"/>
              </a:rPr>
              <a:t>Lidar</a:t>
            </a:r>
            <a:r>
              <a:rPr lang="en-US" sz="2400" dirty="0" smtClean="0">
                <a:latin typeface="Times New Roman" pitchFamily="18" charset="0"/>
                <a:cs typeface="Times New Roman" pitchFamily="18" charset="0"/>
              </a:rPr>
              <a:t> measurement data in real time to achieve real-time monitoring of smoke plumes and aerosols and automatically draw their diffusion images.</a:t>
            </a:r>
            <a:endParaRPr lang="zh-CN" altLang="en-US" sz="2400"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p:txBody>
      </p:sp>
      <p:sp>
        <p:nvSpPr>
          <p:cNvPr id="15362" name="AutoShape 2" descr="Will a purpose-driven life help you live longer? - Harvard Healt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 name="图片 3" descr="GettyImages-1078932568.jpg"/>
          <p:cNvPicPr>
            <a:picLocks noChangeAspect="1"/>
          </p:cNvPicPr>
          <p:nvPr/>
        </p:nvPicPr>
        <p:blipFill>
          <a:blip r:embed="rId2"/>
          <a:stretch>
            <a:fillRect/>
          </a:stretch>
        </p:blipFill>
        <p:spPr>
          <a:xfrm>
            <a:off x="5357818" y="4208745"/>
            <a:ext cx="3786182" cy="26492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8596" y="428604"/>
            <a:ext cx="8229600" cy="4929222"/>
          </a:xfrm>
        </p:spPr>
        <p:txBody>
          <a:bodyPr>
            <a:normAutofit/>
          </a:bodyPr>
          <a:lstStyle/>
          <a:p>
            <a:r>
              <a:rPr lang="en-US" altLang="zh-CN" b="1" dirty="0" smtClean="0">
                <a:solidFill>
                  <a:schemeClr val="accent1">
                    <a:lumMod val="75000"/>
                  </a:schemeClr>
                </a:solidFill>
                <a:latin typeface="Times New Roman" pitchFamily="18" charset="0"/>
                <a:cs typeface="Times New Roman" pitchFamily="18" charset="0"/>
              </a:rPr>
              <a:t>Tasks</a:t>
            </a:r>
          </a:p>
          <a:p>
            <a:pPr marL="0" algn="just">
              <a:buNone/>
            </a:pPr>
            <a:endParaRPr lang="en-US" altLang="zh-CN" sz="2200" dirty="0" smtClean="0">
              <a:latin typeface="Times New Roman" pitchFamily="18" charset="0"/>
              <a:cs typeface="Times New Roman" pitchFamily="18" charset="0"/>
            </a:endParaRPr>
          </a:p>
          <a:p>
            <a:pPr marL="0" algn="just">
              <a:buNone/>
            </a:pPr>
            <a:r>
              <a:rPr lang="en-US" altLang="zh-CN" sz="2200" dirty="0" smtClean="0">
                <a:latin typeface="Times New Roman" pitchFamily="18" charset="0"/>
                <a:cs typeface="Times New Roman" pitchFamily="18" charset="0"/>
              </a:rPr>
              <a:t>1. </a:t>
            </a:r>
            <a:r>
              <a:rPr lang="en-US" altLang="zh-CN" sz="2800" dirty="0" smtClean="0">
                <a:latin typeface="Times New Roman" pitchFamily="18" charset="0"/>
                <a:cs typeface="Times New Roman" pitchFamily="18" charset="0"/>
              </a:rPr>
              <a:t>Real-Time Multi-data  </a:t>
            </a:r>
            <a:r>
              <a:rPr lang="en-US" sz="2800" dirty="0" smtClean="0">
                <a:latin typeface="Times New Roman" pitchFamily="18" charset="0"/>
                <a:cs typeface="Times New Roman" pitchFamily="18" charset="0"/>
              </a:rPr>
              <a:t>Acquisition</a:t>
            </a:r>
          </a:p>
          <a:p>
            <a:pPr marL="0" algn="just">
              <a:buNone/>
            </a:pPr>
            <a:endParaRPr lang="en-US" altLang="zh-CN" sz="2800" dirty="0" smtClean="0">
              <a:latin typeface="Times New Roman" pitchFamily="18" charset="0"/>
              <a:cs typeface="Times New Roman" pitchFamily="18" charset="0"/>
            </a:endParaRPr>
          </a:p>
          <a:p>
            <a:pPr marL="0" algn="just">
              <a:buNone/>
            </a:pPr>
            <a:r>
              <a:rPr lang="en-US" altLang="zh-CN" sz="2200" dirty="0" smtClean="0">
                <a:latin typeface="Times New Roman" pitchFamily="18" charset="0"/>
                <a:cs typeface="Times New Roman" pitchFamily="18" charset="0"/>
              </a:rPr>
              <a:t>2. </a:t>
            </a:r>
            <a:r>
              <a:rPr lang="en-US" altLang="zh-CN" sz="2800" dirty="0" smtClean="0">
                <a:latin typeface="Times New Roman" pitchFamily="18" charset="0"/>
                <a:cs typeface="Times New Roman" pitchFamily="18" charset="0"/>
              </a:rPr>
              <a:t>Fusion of multiple data streams and overlay with map </a:t>
            </a:r>
          </a:p>
          <a:p>
            <a:endParaRPr lang="zh-CN" altLang="en-US" dirty="0"/>
          </a:p>
        </p:txBody>
      </p:sp>
      <p:pic>
        <p:nvPicPr>
          <p:cNvPr id="1026" name="Picture 2" descr="https://timgsa.baidu.com/timg?image&amp;quality=80&amp;size=b9999_10000&amp;sec=1589175181013&amp;di=06554dff374b52862cf86ad0d1b64d80&amp;imgtype=0&amp;src=http%3A%2F%2F05.imgmini.eastday.com%2Fmobile%2F20180626%2F20180626143947_6b042835234b31a2e4520b2892c136bb_1.jpeg"/>
          <p:cNvPicPr>
            <a:picLocks noChangeAspect="1" noChangeArrowheads="1"/>
          </p:cNvPicPr>
          <p:nvPr/>
        </p:nvPicPr>
        <p:blipFill>
          <a:blip r:embed="rId3"/>
          <a:srcRect/>
          <a:stretch>
            <a:fillRect/>
          </a:stretch>
        </p:blipFill>
        <p:spPr bwMode="auto">
          <a:xfrm>
            <a:off x="6357950" y="4786322"/>
            <a:ext cx="2476507" cy="18573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8596" y="571480"/>
            <a:ext cx="8229600" cy="4525963"/>
          </a:xfrm>
        </p:spPr>
        <p:txBody>
          <a:bodyPr>
            <a:normAutofit/>
          </a:bodyPr>
          <a:lstStyle/>
          <a:p>
            <a:r>
              <a:rPr lang="en-US" altLang="zh-CN" sz="2500" b="1" dirty="0" smtClean="0">
                <a:solidFill>
                  <a:schemeClr val="accent1">
                    <a:lumMod val="75000"/>
                  </a:schemeClr>
                </a:solidFill>
                <a:latin typeface="Times New Roman" pitchFamily="18" charset="0"/>
                <a:cs typeface="Times New Roman" pitchFamily="18" charset="0"/>
              </a:rPr>
              <a:t>Research methods</a:t>
            </a:r>
          </a:p>
        </p:txBody>
      </p:sp>
      <p:graphicFrame>
        <p:nvGraphicFramePr>
          <p:cNvPr id="6" name="图示 5"/>
          <p:cNvGraphicFramePr/>
          <p:nvPr/>
        </p:nvGraphicFramePr>
        <p:xfrm>
          <a:off x="642910" y="1071546"/>
          <a:ext cx="7929618"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timgsa.baidu.com/timg?image&amp;quality=80&amp;size=b9999_10000&amp;sec=1589263526511&amp;di=8925c312629dd4fe47a4a64eebda435c&amp;imgtype=0&amp;src=http%3A%2F%2Fdpic.tiankong.com%2Fc1%2Fd9%2FQJ8639879623.jpg"/>
          <p:cNvPicPr>
            <a:picLocks noChangeAspect="1" noChangeArrowheads="1"/>
          </p:cNvPicPr>
          <p:nvPr/>
        </p:nvPicPr>
        <p:blipFill>
          <a:blip r:embed="rId3"/>
          <a:srcRect/>
          <a:stretch>
            <a:fillRect/>
          </a:stretch>
        </p:blipFill>
        <p:spPr bwMode="auto">
          <a:xfrm>
            <a:off x="5192910" y="3214686"/>
            <a:ext cx="3951090" cy="28574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内容占位符 1"/>
          <p:cNvSpPr>
            <a:spLocks noGrp="1"/>
          </p:cNvSpPr>
          <p:nvPr>
            <p:ph idx="1"/>
          </p:nvPr>
        </p:nvSpPr>
        <p:spPr>
          <a:xfrm>
            <a:off x="0" y="357166"/>
            <a:ext cx="8229600" cy="4525963"/>
          </a:xfrm>
        </p:spPr>
        <p:txBody>
          <a:bodyPr>
            <a:normAutofit/>
          </a:bodyPr>
          <a:lstStyle/>
          <a:p>
            <a:r>
              <a:rPr lang="en-US" altLang="zh-CN" sz="2500" b="1" dirty="0" smtClean="0">
                <a:solidFill>
                  <a:schemeClr val="accent1">
                    <a:lumMod val="75000"/>
                  </a:schemeClr>
                </a:solidFill>
                <a:latin typeface="Times New Roman" pitchFamily="18" charset="0"/>
                <a:cs typeface="Times New Roman" pitchFamily="18" charset="0"/>
              </a:rPr>
              <a:t>Background</a:t>
            </a:r>
          </a:p>
        </p:txBody>
      </p:sp>
      <p:pic>
        <p:nvPicPr>
          <p:cNvPr id="4" name="图片 3" descr="1000x-1.jpg"/>
          <p:cNvPicPr>
            <a:picLocks noChangeAspect="1"/>
          </p:cNvPicPr>
          <p:nvPr/>
        </p:nvPicPr>
        <p:blipFill>
          <a:blip r:embed="rId4"/>
          <a:stretch>
            <a:fillRect/>
          </a:stretch>
        </p:blipFill>
        <p:spPr>
          <a:xfrm>
            <a:off x="2857488" y="642918"/>
            <a:ext cx="3286148" cy="266435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图片 4" descr="20180127_CNP501.jpg"/>
          <p:cNvPicPr>
            <a:picLocks noChangeAspect="1"/>
          </p:cNvPicPr>
          <p:nvPr/>
        </p:nvPicPr>
        <p:blipFill>
          <a:blip r:embed="rId5"/>
          <a:stretch>
            <a:fillRect/>
          </a:stretch>
        </p:blipFill>
        <p:spPr>
          <a:xfrm>
            <a:off x="214282" y="3429000"/>
            <a:ext cx="3643306" cy="26297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8596" y="500042"/>
            <a:ext cx="8229600" cy="4525963"/>
          </a:xfrm>
        </p:spPr>
        <p:txBody>
          <a:bodyPr>
            <a:normAutofit/>
          </a:bodyPr>
          <a:lstStyle/>
          <a:p>
            <a:r>
              <a:rPr lang="en-US" altLang="zh-CN" sz="2500" b="1" dirty="0" smtClean="0">
                <a:solidFill>
                  <a:schemeClr val="accent1">
                    <a:lumMod val="75000"/>
                  </a:schemeClr>
                </a:solidFill>
                <a:latin typeface="Times New Roman" pitchFamily="18" charset="0"/>
                <a:cs typeface="Times New Roman" pitchFamily="18" charset="0"/>
              </a:rPr>
              <a:t>Instruction</a:t>
            </a:r>
          </a:p>
          <a:p>
            <a:pPr marL="0" indent="360000" algn="just">
              <a:buNone/>
            </a:pPr>
            <a:r>
              <a:rPr lang="en-US" sz="2000" dirty="0" err="1" smtClean="0">
                <a:latin typeface="Times New Roman" pitchFamily="18" charset="0"/>
                <a:cs typeface="Times New Roman" pitchFamily="18" charset="0"/>
              </a:rPr>
              <a:t>Lidar</a:t>
            </a:r>
            <a:r>
              <a:rPr lang="en-US" sz="2000" dirty="0" smtClean="0">
                <a:latin typeface="Times New Roman" pitchFamily="18" charset="0"/>
                <a:cs typeface="Times New Roman" pitchFamily="18" charset="0"/>
              </a:rPr>
              <a:t> (Light Identification Detection and Ranging) is one of the means of a remote collection of information about processes and objects in the atmosphere. </a:t>
            </a:r>
            <a:endParaRPr lang="zh-CN" altLang="en-US" sz="2500" b="1" dirty="0">
              <a:solidFill>
                <a:schemeClr val="accent1">
                  <a:lumMod val="75000"/>
                </a:schemeClr>
              </a:solidFill>
              <a:latin typeface="Times New Roman" pitchFamily="18" charset="0"/>
              <a:cs typeface="Times New Roman" pitchFamily="18" charset="0"/>
            </a:endParaRPr>
          </a:p>
        </p:txBody>
      </p:sp>
      <p:pic>
        <p:nvPicPr>
          <p:cNvPr id="5" name="图片 2" descr="Рис3"/>
          <p:cNvPicPr>
            <a:picLocks noChangeAspect="1" noChangeArrowheads="1"/>
          </p:cNvPicPr>
          <p:nvPr/>
        </p:nvPicPr>
        <p:blipFill>
          <a:blip r:embed="rId3"/>
          <a:srcRect/>
          <a:stretch>
            <a:fillRect/>
          </a:stretch>
        </p:blipFill>
        <p:spPr bwMode="auto">
          <a:xfrm>
            <a:off x="571472" y="2786058"/>
            <a:ext cx="3429024" cy="3071834"/>
          </a:xfrm>
          <a:prstGeom prst="rect">
            <a:avLst/>
          </a:prstGeom>
          <a:noFill/>
          <a:ln w="9525">
            <a:noFill/>
            <a:miter lim="800000"/>
            <a:headEnd/>
            <a:tailEnd/>
          </a:ln>
        </p:spPr>
      </p:pic>
      <p:pic>
        <p:nvPicPr>
          <p:cNvPr id="6" name="图片 -2147482622"/>
          <p:cNvPicPr>
            <a:picLocks noChangeAspect="1" noChangeArrowheads="1"/>
          </p:cNvPicPr>
          <p:nvPr/>
        </p:nvPicPr>
        <p:blipFill>
          <a:blip r:embed="rId4"/>
          <a:srcRect l="48125" t="64821" r="5125" b="11330"/>
          <a:stretch>
            <a:fillRect/>
          </a:stretch>
        </p:blipFill>
        <p:spPr bwMode="auto">
          <a:xfrm>
            <a:off x="4500562" y="2786058"/>
            <a:ext cx="3482242" cy="3071834"/>
          </a:xfrm>
          <a:prstGeom prst="rect">
            <a:avLst/>
          </a:prstGeom>
          <a:noFill/>
          <a:ln w="9525">
            <a:noFill/>
            <a:miter lim="800000"/>
            <a:headEnd/>
            <a:tailEnd/>
          </a:ln>
        </p:spPr>
      </p:pic>
      <p:sp>
        <p:nvSpPr>
          <p:cNvPr id="7" name="TextBox 6"/>
          <p:cNvSpPr txBox="1"/>
          <p:nvPr/>
        </p:nvSpPr>
        <p:spPr>
          <a:xfrm>
            <a:off x="2643174" y="6143644"/>
            <a:ext cx="3357586"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Diagram of </a:t>
            </a:r>
            <a:r>
              <a:rPr lang="en-US" altLang="zh-CN" dirty="0" err="1" smtClean="0">
                <a:latin typeface="Times New Roman" pitchFamily="18" charset="0"/>
                <a:cs typeface="Times New Roman" pitchFamily="18" charset="0"/>
              </a:rPr>
              <a:t>Lidar</a:t>
            </a:r>
            <a:r>
              <a:rPr lang="en-US" altLang="zh-CN" dirty="0" smtClean="0">
                <a:latin typeface="Times New Roman" pitchFamily="18" charset="0"/>
                <a:cs typeface="Times New Roman" pitchFamily="18" charset="0"/>
              </a:rPr>
              <a:t> measurement</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7"/>
          <p:cNvPicPr>
            <a:picLocks noChangeAspect="1" noChangeArrowheads="1"/>
          </p:cNvPicPr>
          <p:nvPr/>
        </p:nvPicPr>
        <p:blipFill>
          <a:blip r:embed="rId3"/>
          <a:srcRect/>
          <a:stretch>
            <a:fillRect/>
          </a:stretch>
        </p:blipFill>
        <p:spPr bwMode="auto">
          <a:xfrm>
            <a:off x="285720" y="1785926"/>
            <a:ext cx="6215106" cy="3786214"/>
          </a:xfrm>
          <a:prstGeom prst="rect">
            <a:avLst/>
          </a:prstGeom>
          <a:noFill/>
          <a:ln w="9525">
            <a:noFill/>
            <a:miter lim="800000"/>
            <a:headEnd/>
            <a:tailEnd/>
          </a:ln>
        </p:spPr>
      </p:pic>
      <p:sp>
        <p:nvSpPr>
          <p:cNvPr id="6" name="矩形 5"/>
          <p:cNvSpPr/>
          <p:nvPr/>
        </p:nvSpPr>
        <p:spPr>
          <a:xfrm>
            <a:off x="2857488" y="5715016"/>
            <a:ext cx="4786346" cy="369332"/>
          </a:xfrm>
          <a:prstGeom prst="rect">
            <a:avLst/>
          </a:prstGeom>
        </p:spPr>
        <p:txBody>
          <a:bodyPr wrap="square">
            <a:spAutoFit/>
          </a:bodyPr>
          <a:lstStyle/>
          <a:p>
            <a:r>
              <a:rPr lang="en-US" altLang="zh-CN" dirty="0" smtClean="0">
                <a:latin typeface="Times New Roman" pitchFamily="18" charset="0"/>
                <a:cs typeface="Times New Roman" pitchFamily="18" charset="0"/>
              </a:rPr>
              <a:t>Overlaying </a:t>
            </a:r>
            <a:r>
              <a:rPr lang="en-US" altLang="zh-CN" dirty="0" err="1" smtClean="0">
                <a:latin typeface="Times New Roman" pitchFamily="18" charset="0"/>
                <a:cs typeface="Times New Roman" pitchFamily="18" charset="0"/>
              </a:rPr>
              <a:t>Lidar</a:t>
            </a:r>
            <a:r>
              <a:rPr lang="en-US" altLang="zh-CN" dirty="0" smtClean="0">
                <a:latin typeface="Times New Roman" pitchFamily="18" charset="0"/>
                <a:cs typeface="Times New Roman" pitchFamily="18" charset="0"/>
              </a:rPr>
              <a:t> sensing data on a satellite map</a:t>
            </a:r>
            <a:endParaRPr lang="zh-CN" altLang="en-US" dirty="0">
              <a:latin typeface="Times New Roman" pitchFamily="18" charset="0"/>
              <a:cs typeface="Times New Roman" pitchFamily="18" charset="0"/>
            </a:endParaRPr>
          </a:p>
        </p:txBody>
      </p:sp>
      <p:sp>
        <p:nvSpPr>
          <p:cNvPr id="7" name="椭圆形标注 6"/>
          <p:cNvSpPr/>
          <p:nvPr/>
        </p:nvSpPr>
        <p:spPr>
          <a:xfrm>
            <a:off x="6786546" y="785794"/>
            <a:ext cx="2357454" cy="3143272"/>
          </a:xfrm>
          <a:prstGeom prst="wedgeEllipseCallout">
            <a:avLst>
              <a:gd name="adj1" fmla="val -80737"/>
              <a:gd name="adj2" fmla="val 4156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Рисунок 5"/>
          <p:cNvPicPr>
            <a:picLocks noChangeAspect="1" noChangeArrowheads="1"/>
          </p:cNvPicPr>
          <p:nvPr/>
        </p:nvPicPr>
        <p:blipFill>
          <a:blip r:embed="rId4" cstate="print"/>
          <a:srcRect/>
          <a:stretch>
            <a:fillRect/>
          </a:stretch>
        </p:blipFill>
        <p:spPr bwMode="auto">
          <a:xfrm>
            <a:off x="7429520" y="1500174"/>
            <a:ext cx="1229943" cy="1911675"/>
          </a:xfrm>
          <a:prstGeom prst="rect">
            <a:avLst/>
          </a:prstGeom>
          <a:noFill/>
          <a:ln w="9525">
            <a:noFill/>
            <a:miter lim="800000"/>
            <a:headEnd/>
            <a:tailEnd/>
          </a:ln>
        </p:spPr>
      </p:pic>
      <p:sp>
        <p:nvSpPr>
          <p:cNvPr id="9" name="矩形 8"/>
          <p:cNvSpPr/>
          <p:nvPr/>
        </p:nvSpPr>
        <p:spPr>
          <a:xfrm>
            <a:off x="7429520" y="1071546"/>
            <a:ext cx="1127232" cy="307777"/>
          </a:xfrm>
          <a:prstGeom prst="rect">
            <a:avLst/>
          </a:prstGeom>
        </p:spPr>
        <p:txBody>
          <a:bodyPr wrap="none">
            <a:spAutoFit/>
          </a:bodyPr>
          <a:lstStyle/>
          <a:p>
            <a:r>
              <a:rPr lang="en-US" altLang="zh-CN" sz="1400" dirty="0" smtClean="0">
                <a:latin typeface="Times New Roman" pitchFamily="18" charset="0"/>
                <a:cs typeface="Times New Roman" pitchFamily="18" charset="0"/>
              </a:rPr>
              <a:t>Aerosol </a:t>
            </a:r>
            <a:r>
              <a:rPr lang="en-US" altLang="zh-CN" sz="1400" dirty="0" err="1" smtClean="0">
                <a:latin typeface="Times New Roman" pitchFamily="18" charset="0"/>
                <a:cs typeface="Times New Roman" pitchFamily="18" charset="0"/>
              </a:rPr>
              <a:t>lidar</a:t>
            </a:r>
            <a:endParaRPr lang="zh-CN"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p:cNvPicPr>
            <a:picLocks noChangeAspect="1" noChangeArrowheads="1"/>
          </p:cNvPicPr>
          <p:nvPr/>
        </p:nvPicPr>
        <p:blipFill>
          <a:blip r:embed="rId3"/>
          <a:srcRect/>
          <a:stretch>
            <a:fillRect/>
          </a:stretch>
        </p:blipFill>
        <p:spPr bwMode="auto">
          <a:xfrm>
            <a:off x="5124450" y="4286256"/>
            <a:ext cx="4019550" cy="2162175"/>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a:srcRect/>
          <a:stretch>
            <a:fillRect/>
          </a:stretch>
        </p:blipFill>
        <p:spPr bwMode="auto">
          <a:xfrm>
            <a:off x="3357554" y="2428868"/>
            <a:ext cx="2428892" cy="1876425"/>
          </a:xfrm>
          <a:prstGeom prst="rect">
            <a:avLst/>
          </a:prstGeom>
          <a:noFill/>
          <a:ln w="9525">
            <a:noFill/>
            <a:miter lim="800000"/>
            <a:headEnd/>
            <a:tailEnd/>
          </a:ln>
          <a:effectLst/>
        </p:spPr>
      </p:pic>
      <p:pic>
        <p:nvPicPr>
          <p:cNvPr id="37" name="图片 36" descr="3477370"/>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3286116" y="0"/>
            <a:ext cx="2771140" cy="1047115"/>
          </a:xfrm>
          <a:prstGeom prst="rect">
            <a:avLst/>
          </a:prstGeom>
        </p:spPr>
      </p:pic>
      <p:cxnSp>
        <p:nvCxnSpPr>
          <p:cNvPr id="38" name="直接箭头连接符 37"/>
          <p:cNvCxnSpPr/>
          <p:nvPr/>
        </p:nvCxnSpPr>
        <p:spPr>
          <a:xfrm flipV="1">
            <a:off x="1162676" y="852805"/>
            <a:ext cx="2752725" cy="1466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endCxn id="43" idx="3"/>
          </p:cNvCxnSpPr>
          <p:nvPr/>
        </p:nvCxnSpPr>
        <p:spPr>
          <a:xfrm flipH="1">
            <a:off x="1217921" y="885825"/>
            <a:ext cx="2926080" cy="1565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文本框 8"/>
          <p:cNvSpPr txBox="1"/>
          <p:nvPr/>
        </p:nvSpPr>
        <p:spPr>
          <a:xfrm rot="19800000">
            <a:off x="1730903" y="1739591"/>
            <a:ext cx="2199641" cy="369332"/>
          </a:xfrm>
          <a:prstGeom prst="rect">
            <a:avLst/>
          </a:prstGeom>
          <a:noFill/>
        </p:spPr>
        <p:txBody>
          <a:bodyPr wrap="none" rtlCol="0" anchor="t">
            <a:spAutoFit/>
          </a:bodyPr>
          <a:lstStyle/>
          <a:p>
            <a:r>
              <a:rPr lang="en-US" altLang="zh-CN" dirty="0" smtClean="0">
                <a:sym typeface="+mn-ea"/>
              </a:rPr>
              <a:t>Backscatter signal</a:t>
            </a:r>
            <a:endParaRPr lang="zh-CN" altLang="en-US" dirty="0"/>
          </a:p>
        </p:txBody>
      </p:sp>
      <p:sp>
        <p:nvSpPr>
          <p:cNvPr id="42" name="矩形 41"/>
          <p:cNvSpPr/>
          <p:nvPr/>
        </p:nvSpPr>
        <p:spPr>
          <a:xfrm>
            <a:off x="526406" y="2816860"/>
            <a:ext cx="428625" cy="952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20040000">
            <a:off x="208906" y="2467610"/>
            <a:ext cx="1062990" cy="4330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
          <p:cNvSpPr txBox="1"/>
          <p:nvPr/>
        </p:nvSpPr>
        <p:spPr>
          <a:xfrm rot="9240000" flipV="1">
            <a:off x="175251" y="2546985"/>
            <a:ext cx="1075690" cy="275590"/>
          </a:xfrm>
          <a:prstGeom prst="rect">
            <a:avLst/>
          </a:prstGeom>
          <a:noFill/>
        </p:spPr>
        <p:txBody>
          <a:bodyPr wrap="square" rtlCol="0">
            <a:spAutoFit/>
          </a:bodyPr>
          <a:lstStyle/>
          <a:p>
            <a:r>
              <a:rPr lang="en-US" altLang="zh-CN" sz="1200">
                <a:latin typeface="Times New Roman" panose="02020603050405020304" charset="0"/>
                <a:cs typeface="Times New Roman" panose="02020603050405020304" charset="0"/>
              </a:rPr>
              <a:t>source of laser</a:t>
            </a:r>
          </a:p>
        </p:txBody>
      </p:sp>
      <p:cxnSp>
        <p:nvCxnSpPr>
          <p:cNvPr id="45" name="直接连接符 44"/>
          <p:cNvCxnSpPr/>
          <p:nvPr/>
        </p:nvCxnSpPr>
        <p:spPr>
          <a:xfrm>
            <a:off x="2643174" y="3929066"/>
            <a:ext cx="3810" cy="42291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直接连接符 45"/>
          <p:cNvCxnSpPr/>
          <p:nvPr/>
        </p:nvCxnSpPr>
        <p:spPr>
          <a:xfrm flipH="1">
            <a:off x="1714480" y="3929066"/>
            <a:ext cx="2540" cy="432435"/>
          </a:xfrm>
          <a:prstGeom prst="line">
            <a:avLst/>
          </a:prstGeom>
        </p:spPr>
        <p:style>
          <a:lnRef idx="3">
            <a:schemeClr val="accent1"/>
          </a:lnRef>
          <a:fillRef idx="0">
            <a:schemeClr val="accent1"/>
          </a:fillRef>
          <a:effectRef idx="2">
            <a:schemeClr val="accent1"/>
          </a:effectRef>
          <a:fontRef idx="minor">
            <a:schemeClr val="tx1"/>
          </a:fontRef>
        </p:style>
      </p:cxnSp>
      <p:sp>
        <p:nvSpPr>
          <p:cNvPr id="47" name="矩形 46"/>
          <p:cNvSpPr/>
          <p:nvPr/>
        </p:nvSpPr>
        <p:spPr>
          <a:xfrm rot="5400000">
            <a:off x="1283642" y="4602493"/>
            <a:ext cx="765788" cy="314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GPS</a:t>
            </a:r>
          </a:p>
        </p:txBody>
      </p:sp>
      <p:sp>
        <p:nvSpPr>
          <p:cNvPr id="48" name="矩形 47"/>
          <p:cNvSpPr/>
          <p:nvPr/>
        </p:nvSpPr>
        <p:spPr>
          <a:xfrm rot="5400000">
            <a:off x="2208041" y="4578513"/>
            <a:ext cx="775013" cy="333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INS</a:t>
            </a:r>
          </a:p>
        </p:txBody>
      </p:sp>
      <p:sp>
        <p:nvSpPr>
          <p:cNvPr id="49" name="矩形 48"/>
          <p:cNvSpPr/>
          <p:nvPr/>
        </p:nvSpPr>
        <p:spPr>
          <a:xfrm>
            <a:off x="1428728" y="2928934"/>
            <a:ext cx="1621145" cy="952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17"/>
          <p:cNvSpPr txBox="1"/>
          <p:nvPr/>
        </p:nvSpPr>
        <p:spPr>
          <a:xfrm>
            <a:off x="1428728" y="3143248"/>
            <a:ext cx="1621145" cy="523220"/>
          </a:xfrm>
          <a:prstGeom prst="rect">
            <a:avLst/>
          </a:prstGeom>
          <a:noFill/>
        </p:spPr>
        <p:txBody>
          <a:bodyPr wrap="square" rtlCol="0">
            <a:spAutoFit/>
          </a:bodyPr>
          <a:lstStyle/>
          <a:p>
            <a:pPr algn="ctr"/>
            <a:r>
              <a:rPr lang="en-US" altLang="en-US" sz="1400" dirty="0" smtClean="0"/>
              <a:t>Microprocessor</a:t>
            </a:r>
            <a:endParaRPr lang="ru-RU" altLang="en-US" sz="1400" dirty="0"/>
          </a:p>
          <a:p>
            <a:pPr algn="ctr"/>
            <a:r>
              <a:rPr lang="en-US" altLang="ru-RU" sz="1400" dirty="0"/>
              <a:t>(e.g. </a:t>
            </a:r>
            <a:r>
              <a:rPr lang="en-US" altLang="ru-RU" sz="1400" dirty="0" err="1"/>
              <a:t>Xmega</a:t>
            </a:r>
            <a:r>
              <a:rPr lang="en-US" altLang="ru-RU" sz="1400" dirty="0"/>
              <a:t>)</a:t>
            </a:r>
          </a:p>
        </p:txBody>
      </p:sp>
      <p:pic>
        <p:nvPicPr>
          <p:cNvPr id="70" name="图片 69"/>
          <p:cNvPicPr>
            <a:picLocks noChangeAspect="1"/>
          </p:cNvPicPr>
          <p:nvPr/>
        </p:nvPicPr>
        <p:blipFill>
          <a:blip r:embed="rId7"/>
          <a:srcRect t="7207" r="5411" b="6006"/>
          <a:stretch>
            <a:fillRect/>
          </a:stretch>
        </p:blipFill>
        <p:spPr>
          <a:xfrm>
            <a:off x="6215074" y="142852"/>
            <a:ext cx="1913255" cy="1171575"/>
          </a:xfrm>
          <a:prstGeom prst="rect">
            <a:avLst/>
          </a:prstGeom>
        </p:spPr>
      </p:pic>
      <p:sp>
        <p:nvSpPr>
          <p:cNvPr id="79" name="右箭头 78"/>
          <p:cNvSpPr/>
          <p:nvPr/>
        </p:nvSpPr>
        <p:spPr>
          <a:xfrm>
            <a:off x="1000100" y="3357562"/>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右箭头 79"/>
          <p:cNvSpPr/>
          <p:nvPr/>
        </p:nvSpPr>
        <p:spPr>
          <a:xfrm>
            <a:off x="3071802" y="3357562"/>
            <a:ext cx="85725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1" name="图示 80"/>
          <p:cNvGraphicFramePr/>
          <p:nvPr/>
        </p:nvGraphicFramePr>
        <p:xfrm>
          <a:off x="5214942" y="2214554"/>
          <a:ext cx="3643338" cy="2571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bldLst>
      <p:bldP spid="43" grpId="0" animBg="1"/>
      <p:bldP spid="43" grpId="1" animBg="1"/>
      <p:bldP spid="44" grpId="0"/>
      <p:bldP spid="4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8" y="142852"/>
            <a:ext cx="8229600" cy="4525963"/>
          </a:xfrm>
        </p:spPr>
        <p:txBody>
          <a:bodyPr/>
          <a:lstStyle/>
          <a:p>
            <a:r>
              <a:rPr lang="en-US" altLang="zh-CN" b="1" dirty="0" smtClean="0">
                <a:solidFill>
                  <a:schemeClr val="accent1">
                    <a:lumMod val="75000"/>
                  </a:schemeClr>
                </a:solidFill>
                <a:latin typeface="Times New Roman" pitchFamily="18" charset="0"/>
                <a:cs typeface="Times New Roman" pitchFamily="18" charset="0"/>
              </a:rPr>
              <a:t>Research plan</a:t>
            </a:r>
          </a:p>
          <a:p>
            <a:endParaRPr lang="zh-CN" altLang="en-US" b="1" dirty="0">
              <a:solidFill>
                <a:schemeClr val="accent1">
                  <a:lumMod val="75000"/>
                </a:schemeClr>
              </a:solidFill>
            </a:endParaRPr>
          </a:p>
        </p:txBody>
      </p:sp>
      <p:graphicFrame>
        <p:nvGraphicFramePr>
          <p:cNvPr id="4" name="内容占位符 6"/>
          <p:cNvGraphicFramePr>
            <a:graphicFrameLocks/>
          </p:cNvGraphicFramePr>
          <p:nvPr/>
        </p:nvGraphicFramePr>
        <p:xfrm>
          <a:off x="571472" y="857232"/>
          <a:ext cx="828680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3107</TotalTime>
  <Words>1135</Words>
  <Application>Microsoft Office PowerPoint</Application>
  <PresentationFormat>全屏显示(4:3)</PresentationFormat>
  <Paragraphs>77</Paragraphs>
  <Slides>12</Slides>
  <Notes>7</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聚合</vt:lpstr>
      <vt:lpstr>Automatic 3D mapping of aerosol plumes according to LIDAR sensing data </vt:lpstr>
      <vt:lpstr>幻灯片 2</vt:lpstr>
      <vt:lpstr>幻灯片 3</vt:lpstr>
      <vt:lpstr>幻灯片 4</vt:lpstr>
      <vt:lpstr>幻灯片 5</vt:lpstr>
      <vt:lpstr>幻灯片 6</vt:lpstr>
      <vt:lpstr>幻灯片 7</vt:lpstr>
      <vt:lpstr>幻灯片 8</vt:lpstr>
      <vt:lpstr>幻灯片 9</vt:lpstr>
      <vt:lpstr>幻灯片 10</vt:lpstr>
      <vt:lpstr>幻灯片 11</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PC</dc:creator>
  <cp:lastModifiedBy>PC</cp:lastModifiedBy>
  <cp:revision>167</cp:revision>
  <dcterms:created xsi:type="dcterms:W3CDTF">2020-05-09T07:21:45Z</dcterms:created>
  <dcterms:modified xsi:type="dcterms:W3CDTF">2020-05-16T04:54:12Z</dcterms:modified>
</cp:coreProperties>
</file>